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heme" Target="theme/theme1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30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0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6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3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6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1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5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0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21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178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6DA18-DE4C-4C10-B608-CACE6E4CFE7F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7F6FF-CE0C-4B5C-AEE3-237E26FA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2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5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Daily returns for the individual stocks and the S&amp;P 500 and the Dow</a:t>
            </a:r>
          </a:p>
          <a:p>
            <a:r>
              <a:rPr lang="en-US" dirty="0" smtClean="0"/>
              <a:t>Calculate the portfolio daily return</a:t>
            </a:r>
          </a:p>
          <a:p>
            <a:r>
              <a:rPr lang="en-US" dirty="0" smtClean="0"/>
              <a:t>Calculate the beta for each of the stocks using S&amp;P500</a:t>
            </a:r>
          </a:p>
          <a:p>
            <a:r>
              <a:rPr lang="en-US" dirty="0" smtClean="0"/>
              <a:t>Compare and comment on the differences between the calculated beta and the published beta</a:t>
            </a:r>
          </a:p>
          <a:p>
            <a:r>
              <a:rPr lang="en-US" dirty="0" smtClean="0"/>
              <a:t>Calculate the portfolio beta based on the weights of the last day.</a:t>
            </a:r>
          </a:p>
        </p:txBody>
      </p:sp>
    </p:spTree>
    <p:extLst>
      <p:ext uri="{BB962C8B-B14F-4D97-AF65-F5344CB8AC3E}">
        <p14:creationId xmlns:p14="http://schemas.microsoft.com/office/powerpoint/2010/main" val="383127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Descriptive statistics (summary statistics) for each stock, your portfolio, the Dow and the S&amp;P 500</a:t>
            </a:r>
          </a:p>
          <a:p>
            <a:r>
              <a:rPr lang="en-US" dirty="0" smtClean="0"/>
              <a:t>Calculate the correlation coefficient between each stock with the Dow and S&amp;P500.</a:t>
            </a:r>
          </a:p>
          <a:p>
            <a:r>
              <a:rPr lang="en-US" dirty="0" smtClean="0"/>
              <a:t>Calculate the correlation coefficient between your portfolio and the Dow, and S&amp;P 500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Based on a careful review of your data sheet,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Anything surprising?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What went well?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What did not go well?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mtClean="0"/>
              <a:t>Anything unusual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7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the review,</a:t>
            </a:r>
          </a:p>
          <a:p>
            <a:pPr lvl="1"/>
            <a:r>
              <a:rPr lang="en-US" dirty="0" smtClean="0"/>
              <a:t>Which company would you recommend? Why?</a:t>
            </a:r>
          </a:p>
          <a:p>
            <a:pPr lvl="1"/>
            <a:r>
              <a:rPr lang="en-US" dirty="0" smtClean="0"/>
              <a:t>Which company would you definitely not recommend? Why?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It is important that the names of all the members contributing to the group work appear on the cover page. No name, </a:t>
            </a:r>
            <a:r>
              <a:rPr lang="en-US" smtClean="0"/>
              <a:t>no credit.</a:t>
            </a:r>
          </a:p>
        </p:txBody>
      </p:sp>
    </p:spTree>
    <p:extLst>
      <p:ext uri="{BB962C8B-B14F-4D97-AF65-F5344CB8AC3E}">
        <p14:creationId xmlns:p14="http://schemas.microsoft.com/office/powerpoint/2010/main" val="28751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/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Project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  <Company/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