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3" d="100"/>
          <a:sy n="113" d="100"/>
        </p:scale>
        <p:origin x="-1230"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viewProps" Target="viewProps.xml"/>
  <Relationship Id="rId11" Type="http://schemas.openxmlformats.org/officeDocument/2006/relationships/theme" Target="theme/theme1.xml"/>
  <Relationship Id="rId12"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presProps" Target="presProps.xml"/>
</Relationship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7D9BAE-91D2-4A88-97CC-3D69FEF528D9}"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7D9BAE-91D2-4A88-97CC-3D69FEF528D9}"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F7D9BAE-91D2-4A88-97CC-3D69FEF528D9}"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7D9BAE-91D2-4A88-97CC-3D69FEF528D9}"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1F4E23-8841-48BE-9089-6F4BD5CC312E}" type="datetimeFigureOut">
              <a:rPr lang="en-US" smtClean="0"/>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7D9BAE-91D2-4A88-97CC-3D69FEF528D9}" type="slidenum">
              <a:rPr lang="en-US" smtClean="0"/>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E1F4E23-8841-48BE-9089-6F4BD5CC312E}" type="datetimeFigureOut">
              <a:rPr lang="en-US" smtClean="0"/>
              <a:t>4/6/2017</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3F7D9BAE-91D2-4A88-97CC-3D69FEF528D9}"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BUGN280 Group Project</a:t>
            </a:r>
            <a:endParaRPr lang="en-US" dirty="0"/>
          </a:p>
        </p:txBody>
      </p:sp>
      <p:sp>
        <p:nvSpPr>
          <p:cNvPr id="3" name="Subtitle 2"/>
          <p:cNvSpPr>
            <a:spLocks noGrp="1"/>
          </p:cNvSpPr>
          <p:nvPr>
            <p:ph type="subTitle" idx="1"/>
          </p:nvPr>
        </p:nvSpPr>
        <p:spPr/>
        <p:txBody>
          <a:bodyPr/>
          <a:lstStyle/>
          <a:p>
            <a:r>
              <a:rPr lang="en-US" dirty="0" smtClean="0"/>
              <a:t>Spring 2017</a:t>
            </a:r>
            <a:endParaRPr lang="en-US" dirty="0"/>
          </a:p>
        </p:txBody>
      </p:sp>
    </p:spTree>
    <p:extLst>
      <p:ext uri="{BB962C8B-B14F-4D97-AF65-F5344CB8AC3E}">
        <p14:creationId xmlns:p14="http://schemas.microsoft.com/office/powerpoint/2010/main" val="2628738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Research Project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Your goal as a group is to plan a party for the class.  You have a budget of $50 per person.  You must research and find an acceptable restaurant that will hold everyone in class.  Be detailed and creative, think outside the box.  </a:t>
            </a:r>
            <a:endParaRPr lang="en-US" dirty="0"/>
          </a:p>
        </p:txBody>
      </p:sp>
    </p:spTree>
    <p:extLst>
      <p:ext uri="{BB962C8B-B14F-4D97-AF65-F5344CB8AC3E}">
        <p14:creationId xmlns:p14="http://schemas.microsoft.com/office/powerpoint/2010/main" val="253482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You will need to create a database of possible venues for your party, which will be created in Excel and submitted with your paper and PowerPoint. The database must include the following items.</a:t>
            </a:r>
          </a:p>
          <a:p>
            <a:r>
              <a:rPr lang="en-US" dirty="0" smtClean="0"/>
              <a:t>Minimum of 50 possible venues in the NJ/NYC area.  </a:t>
            </a:r>
          </a:p>
          <a:p>
            <a:r>
              <a:rPr lang="en-US" dirty="0" smtClean="0"/>
              <a:t>Price Per Person</a:t>
            </a:r>
          </a:p>
          <a:p>
            <a:r>
              <a:rPr lang="en-US" dirty="0" smtClean="0"/>
              <a:t>What is included with dining package</a:t>
            </a:r>
          </a:p>
          <a:p>
            <a:r>
              <a:rPr lang="en-US" dirty="0" smtClean="0"/>
              <a:t>Yelp review ratings</a:t>
            </a:r>
          </a:p>
          <a:p>
            <a:pPr marL="0" indent="0">
              <a:buNone/>
            </a:pPr>
            <a:endParaRPr lang="en-US" dirty="0" smtClean="0"/>
          </a:p>
          <a:p>
            <a:pPr marL="0" indent="0">
              <a:buNone/>
            </a:pPr>
            <a:r>
              <a:rPr lang="en-US" dirty="0" smtClean="0"/>
              <a:t>Be creative with your data, try to collect as much as possible.  We will discuss in class other items you can add to it.</a:t>
            </a:r>
          </a:p>
          <a:p>
            <a:endParaRPr lang="en-US" dirty="0" smtClean="0"/>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4141878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a:t>
            </a:r>
            <a:endParaRPr lang="en-US" dirty="0"/>
          </a:p>
        </p:txBody>
      </p:sp>
      <p:sp>
        <p:nvSpPr>
          <p:cNvPr id="3" name="Content Placeholder 2"/>
          <p:cNvSpPr>
            <a:spLocks noGrp="1"/>
          </p:cNvSpPr>
          <p:nvPr>
            <p:ph idx="1"/>
          </p:nvPr>
        </p:nvSpPr>
        <p:spPr/>
        <p:txBody>
          <a:bodyPr/>
          <a:lstStyle/>
          <a:p>
            <a:pPr marL="0" indent="0">
              <a:buNone/>
            </a:pPr>
            <a:r>
              <a:rPr lang="en-US" dirty="0" smtClean="0"/>
              <a:t>Now that you have gathered the relevant data </a:t>
            </a:r>
            <a:r>
              <a:rPr lang="en-US" dirty="0" smtClean="0"/>
              <a:t>for your party, </a:t>
            </a:r>
            <a:r>
              <a:rPr lang="en-US" dirty="0" smtClean="0"/>
              <a:t>you need to construct the report that will be </a:t>
            </a:r>
            <a:r>
              <a:rPr lang="en-US" dirty="0" smtClean="0"/>
              <a:t>presenting to the class on your party proposal.  </a:t>
            </a:r>
            <a:r>
              <a:rPr lang="en-US" dirty="0" smtClean="0"/>
              <a:t>The report should be single spaced, sized 12 font, APA formatted, and range from 5 to 10 pages.  You must include graphs and charts from your data and proper citations to all sources.  </a:t>
            </a:r>
            <a:endParaRPr lang="en-US" dirty="0"/>
          </a:p>
        </p:txBody>
      </p:sp>
    </p:spTree>
    <p:extLst>
      <p:ext uri="{BB962C8B-B14F-4D97-AF65-F5344CB8AC3E}">
        <p14:creationId xmlns:p14="http://schemas.microsoft.com/office/powerpoint/2010/main" val="3704006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Your report should follow this basic outline.</a:t>
            </a:r>
          </a:p>
          <a:p>
            <a:r>
              <a:rPr lang="en-US" dirty="0" smtClean="0"/>
              <a:t>Introduction</a:t>
            </a:r>
          </a:p>
          <a:p>
            <a:r>
              <a:rPr lang="en-US" dirty="0" smtClean="0"/>
              <a:t>Key factors from your data </a:t>
            </a:r>
            <a:r>
              <a:rPr lang="en-US" dirty="0" smtClean="0"/>
              <a:t>analysis</a:t>
            </a:r>
          </a:p>
          <a:p>
            <a:pPr lvl="1"/>
            <a:r>
              <a:rPr lang="en-US" dirty="0" smtClean="0"/>
              <a:t>Discuss the data set that you built and why you included each item in your data set.</a:t>
            </a:r>
            <a:endParaRPr lang="en-US" dirty="0" smtClean="0"/>
          </a:p>
          <a:p>
            <a:r>
              <a:rPr lang="en-US" dirty="0" smtClean="0"/>
              <a:t>What your </a:t>
            </a:r>
            <a:r>
              <a:rPr lang="en-US" dirty="0" smtClean="0"/>
              <a:t>party proposal </a:t>
            </a:r>
            <a:r>
              <a:rPr lang="en-US" dirty="0" smtClean="0"/>
              <a:t>idea is</a:t>
            </a:r>
          </a:p>
          <a:p>
            <a:pPr lvl="1"/>
            <a:r>
              <a:rPr lang="en-US" dirty="0"/>
              <a:t>Where will you </a:t>
            </a:r>
            <a:r>
              <a:rPr lang="en-US" dirty="0" smtClean="0"/>
              <a:t>have the party?</a:t>
            </a:r>
            <a:endParaRPr lang="en-US" dirty="0" smtClean="0"/>
          </a:p>
          <a:p>
            <a:pPr lvl="1"/>
            <a:r>
              <a:rPr lang="en-US" dirty="0" smtClean="0"/>
              <a:t>How </a:t>
            </a:r>
            <a:r>
              <a:rPr lang="en-US" dirty="0" smtClean="0"/>
              <a:t>much will it cost </a:t>
            </a:r>
            <a:r>
              <a:rPr lang="en-US" dirty="0" smtClean="0"/>
              <a:t>for the party</a:t>
            </a:r>
            <a:r>
              <a:rPr lang="en-US" dirty="0" smtClean="0"/>
              <a:t>?</a:t>
            </a:r>
            <a:endParaRPr lang="en-US" dirty="0" smtClean="0"/>
          </a:p>
          <a:p>
            <a:pPr lvl="1"/>
            <a:r>
              <a:rPr lang="en-US" dirty="0" smtClean="0"/>
              <a:t>What is included in your party package?</a:t>
            </a:r>
            <a:endParaRPr lang="en-US" dirty="0" smtClean="0"/>
          </a:p>
          <a:p>
            <a:pPr lvl="1"/>
            <a:r>
              <a:rPr lang="en-US" dirty="0" smtClean="0"/>
              <a:t>Be as detailed as possible, make sure to have data to back up all of your ideas.</a:t>
            </a:r>
            <a:endParaRPr lang="en-US" dirty="0" smtClean="0"/>
          </a:p>
          <a:p>
            <a:r>
              <a:rPr lang="en-US" dirty="0" smtClean="0"/>
              <a:t>Why you chose that </a:t>
            </a:r>
            <a:r>
              <a:rPr lang="en-US" dirty="0" smtClean="0"/>
              <a:t>party location</a:t>
            </a:r>
            <a:endParaRPr lang="en-US" dirty="0" smtClean="0"/>
          </a:p>
          <a:p>
            <a:r>
              <a:rPr lang="en-US" dirty="0" smtClean="0"/>
              <a:t>Conclusion</a:t>
            </a:r>
          </a:p>
          <a:p>
            <a:pPr marL="0" indent="0">
              <a:buNone/>
            </a:pPr>
            <a:endParaRPr lang="en-US" dirty="0"/>
          </a:p>
        </p:txBody>
      </p:sp>
    </p:spTree>
    <p:extLst>
      <p:ext uri="{BB962C8B-B14F-4D97-AF65-F5344CB8AC3E}">
        <p14:creationId xmlns:p14="http://schemas.microsoft.com/office/powerpoint/2010/main" val="3556727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Build a PowerPoint presentation for your report.  Use the same guideline from your report to outline your presentation.  Since this is a formal presentation, your group should be dressed formally and be able to conduct yourselves in an appropriate manner. </a:t>
            </a:r>
          </a:p>
          <a:p>
            <a:pPr marL="0" indent="0">
              <a:buNone/>
            </a:pPr>
            <a:r>
              <a:rPr lang="en-US" dirty="0" smtClean="0"/>
              <a:t>Have your presentation memorized as much as possible, do not read from the computer screen or the projector.  Use notecards if you have to.  </a:t>
            </a:r>
            <a:endParaRPr lang="en-US" dirty="0"/>
          </a:p>
        </p:txBody>
      </p:sp>
    </p:spTree>
    <p:extLst>
      <p:ext uri="{BB962C8B-B14F-4D97-AF65-F5344CB8AC3E}">
        <p14:creationId xmlns:p14="http://schemas.microsoft.com/office/powerpoint/2010/main" val="4093812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pPr marL="0" indent="0">
              <a:buNone/>
            </a:pPr>
            <a:r>
              <a:rPr lang="en-US" dirty="0"/>
              <a:t>Your group will be graded on the quality of the report and the quality of your presentation</a:t>
            </a:r>
            <a:r>
              <a:rPr lang="en-US" dirty="0" smtClean="0"/>
              <a:t>.  The group will receive a separate grade for each.  </a:t>
            </a:r>
          </a:p>
          <a:p>
            <a:pPr marL="0" indent="0">
              <a:buNone/>
            </a:pPr>
            <a:r>
              <a:rPr lang="en-US" dirty="0" smtClean="0"/>
              <a:t>You will also be asked to review your group members on how well the participated and acted as members of the group.  This will be done confidentially, but your peer’s reviews will count towards your individual grade.   </a:t>
            </a:r>
            <a:endParaRPr lang="en-US" dirty="0"/>
          </a:p>
          <a:p>
            <a:pPr marL="0" indent="0">
              <a:buNone/>
            </a:pPr>
            <a:endParaRPr lang="en-US" dirty="0"/>
          </a:p>
        </p:txBody>
      </p:sp>
    </p:spTree>
    <p:extLst>
      <p:ext uri="{BB962C8B-B14F-4D97-AF65-F5344CB8AC3E}">
        <p14:creationId xmlns:p14="http://schemas.microsoft.com/office/powerpoint/2010/main" val="3677246236"/>
      </p:ext>
    </p:extLst>
  </p:cSld>
  <p:clrMapOvr>
    <a:masterClrMapping/>
  </p:clrMapOvr>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Clarity">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443</Words>
  <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Clarity</vt:lpstr>
      <vt:lpstr>BUGN280 Group Project</vt:lpstr>
      <vt:lpstr>Group Research Project</vt:lpstr>
      <vt:lpstr>Data</vt:lpstr>
      <vt:lpstr>Report</vt:lpstr>
      <vt:lpstr>Report</vt:lpstr>
      <vt:lpstr>Presentation</vt:lpstr>
      <vt:lpstr>Grading</vt:lpstr>
    </vt:vector>
  </TitlesOfParts>
  <LinksUpToDate>false</LinksUpToDate>
  <SharedDoc>false</SharedDoc>
  <HyperlinksChanged>false</HyperlinksChanged>
  <AppVersion>14.0000</AppVersion>
  <Company/>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