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viewProps" Target="viewProps.xml"/>
  <Relationship Id="rId11" Type="http://schemas.openxmlformats.org/officeDocument/2006/relationships/theme" Target="theme/theme1.xml"/>
  <Relationship Id="rId12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presProps" Target="presProp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7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74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49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64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19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16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85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5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01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2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t>5/4/2017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410052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13" Type="http://schemas.openxmlformats.org/officeDocument/2006/relationships/image" Target="../media/image1.jp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26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Analysis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StudentFirstname</a:t>
            </a:r>
            <a:r>
              <a:rPr lang="en-US" dirty="0"/>
              <a:t> </a:t>
            </a:r>
            <a:r>
              <a:rPr lang="en-US" dirty="0" err="1"/>
              <a:t>StudentLastName</a:t>
            </a:r>
            <a:endParaRPr lang="en-US" dirty="0"/>
          </a:p>
          <a:p>
            <a:r>
              <a:rPr lang="en-US" dirty="0"/>
              <a:t>IS 3310 XTID</a:t>
            </a:r>
          </a:p>
        </p:txBody>
      </p:sp>
    </p:spTree>
    <p:extLst>
      <p:ext uri="{BB962C8B-B14F-4D97-AF65-F5344CB8AC3E}">
        <p14:creationId xmlns:p14="http://schemas.microsoft.com/office/powerpoint/2010/main" val="782691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section, summarize your introduction.</a:t>
            </a:r>
          </a:p>
          <a:p>
            <a:r>
              <a:rPr lang="en-US" dirty="0"/>
              <a:t>Remember that Power Point is a visual aid…</a:t>
            </a:r>
          </a:p>
          <a:p>
            <a:r>
              <a:rPr lang="en-US" dirty="0"/>
              <a:t>You are the presentation.</a:t>
            </a:r>
          </a:p>
          <a:p>
            <a:r>
              <a:rPr lang="en-US" dirty="0"/>
              <a:t>Please change the design, but keep the sections.</a:t>
            </a:r>
          </a:p>
          <a:p>
            <a:r>
              <a:rPr lang="en-US" dirty="0"/>
              <a:t>No more than seven bullets per slide.</a:t>
            </a:r>
          </a:p>
          <a:p>
            <a:r>
              <a:rPr lang="en-US" dirty="0"/>
              <a:t>Usually no more than seven words per 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39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section, discuss your analysis plan…</a:t>
            </a:r>
          </a:p>
          <a:p>
            <a:pPr lvl="1"/>
            <a:r>
              <a:rPr lang="en-US" dirty="0"/>
              <a:t>In other words, how you planned to analyze your data set.</a:t>
            </a:r>
          </a:p>
          <a:p>
            <a:r>
              <a:rPr lang="en-US" dirty="0"/>
              <a:t>Remember, your presentation should take 5 to 10 minutes.</a:t>
            </a:r>
          </a:p>
          <a:p>
            <a:pPr lvl="1"/>
            <a:r>
              <a:rPr lang="en-US" dirty="0"/>
              <a:t>At 10 minutes, I am cutting you off.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7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2575720"/>
          </a:xfrm>
        </p:spPr>
        <p:txBody>
          <a:bodyPr/>
          <a:lstStyle/>
          <a:p>
            <a:r>
              <a:rPr lang="en-US" dirty="0"/>
              <a:t>Briefly discuss your data.</a:t>
            </a:r>
          </a:p>
          <a:p>
            <a:pPr lvl="1"/>
            <a:r>
              <a:rPr lang="en-US" dirty="0"/>
              <a:t>The meta data (where it came from, what it is about)</a:t>
            </a:r>
          </a:p>
          <a:p>
            <a:pPr lvl="1"/>
            <a:r>
              <a:rPr lang="en-US" dirty="0"/>
              <a:t>The descriptive statistics</a:t>
            </a:r>
          </a:p>
          <a:p>
            <a:pPr lvl="2"/>
            <a:r>
              <a:rPr lang="en-US" dirty="0"/>
              <a:t>Number of records</a:t>
            </a:r>
          </a:p>
          <a:p>
            <a:pPr lvl="2"/>
            <a:r>
              <a:rPr lang="en-US" dirty="0"/>
              <a:t>Number of attributes</a:t>
            </a:r>
          </a:p>
          <a:p>
            <a:pPr lvl="1"/>
            <a:r>
              <a:rPr lang="en-US" dirty="0"/>
              <a:t>Include a table if you wish (see example below):</a:t>
            </a: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352922"/>
              </p:ext>
            </p:extLst>
          </p:nvPr>
        </p:nvGraphicFramePr>
        <p:xfrm>
          <a:off x="1965739" y="4591452"/>
          <a:ext cx="8127999" cy="111252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9233060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43112139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398111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Notes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7260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Records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1,278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missing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512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five for the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3422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763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section, discuss your analysis in detail.</a:t>
            </a:r>
          </a:p>
          <a:p>
            <a:r>
              <a:rPr lang="en-US" dirty="0"/>
              <a:t>You need to convince me that you understood what you were doing.</a:t>
            </a:r>
          </a:p>
          <a:p>
            <a:r>
              <a:rPr lang="en-US" dirty="0"/>
              <a:t>You may use several slides for this section.</a:t>
            </a:r>
          </a:p>
          <a:p>
            <a:r>
              <a:rPr lang="en-US" dirty="0"/>
              <a:t>Include useful and relevant graphics that can help you tell your story.</a:t>
            </a:r>
          </a:p>
          <a:p>
            <a:r>
              <a:rPr lang="en-US" dirty="0"/>
              <a:t>The right picture is worth a thousands words.</a:t>
            </a:r>
          </a:p>
          <a:p>
            <a:pPr lvl="1"/>
            <a:r>
              <a:rPr lang="en-US" dirty="0"/>
              <a:t>What picture do you need me to see?</a:t>
            </a:r>
          </a:p>
        </p:txBody>
      </p:sp>
    </p:spTree>
    <p:extLst>
      <p:ext uri="{BB962C8B-B14F-4D97-AF65-F5344CB8AC3E}">
        <p14:creationId xmlns:p14="http://schemas.microsoft.com/office/powerpoint/2010/main" val="88354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section, clearly communicate to me what you discovered in your analysis.</a:t>
            </a:r>
          </a:p>
          <a:p>
            <a:r>
              <a:rPr lang="en-US" dirty="0"/>
              <a:t>Discuss why it matters.</a:t>
            </a:r>
          </a:p>
        </p:txBody>
      </p:sp>
    </p:spTree>
    <p:extLst>
      <p:ext uri="{BB962C8B-B14F-4D97-AF65-F5344CB8AC3E}">
        <p14:creationId xmlns:p14="http://schemas.microsoft.com/office/powerpoint/2010/main" val="46337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have to answer questions from me about your analysis,</a:t>
            </a:r>
          </a:p>
          <a:p>
            <a:pPr lvl="1"/>
            <a:r>
              <a:rPr lang="en-US" dirty="0"/>
              <a:t>So, make sure that you are ready to go on your presentation day.</a:t>
            </a:r>
          </a:p>
          <a:p>
            <a:r>
              <a:rPr lang="en-US" dirty="0"/>
              <a:t>If you have not used Blackboard Collaborate Ultra yet for video conference,</a:t>
            </a:r>
          </a:p>
          <a:p>
            <a:pPr lvl="1"/>
            <a:r>
              <a:rPr lang="en-US" dirty="0"/>
              <a:t>Give me a call at 334.559.4242 to set up a time for a test run.</a:t>
            </a:r>
          </a:p>
          <a:p>
            <a:r>
              <a:rPr lang="en-US" dirty="0"/>
              <a:t>If you questions about the presentation, let me know.</a:t>
            </a:r>
          </a:p>
        </p:txBody>
      </p:sp>
    </p:spTree>
    <p:extLst>
      <p:ext uri="{BB962C8B-B14F-4D97-AF65-F5344CB8AC3E}">
        <p14:creationId xmlns:p14="http://schemas.microsoft.com/office/powerpoint/2010/main" val="138505917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310</Words>
  <Application/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Analysis Title</vt:lpstr>
      <vt:lpstr>Overview</vt:lpstr>
      <vt:lpstr>Issue Analysis</vt:lpstr>
      <vt:lpstr>DATa</vt:lpstr>
      <vt:lpstr>Analysis</vt:lpstr>
      <vt:lpstr>Conclusion</vt:lpstr>
      <vt:lpstr>Questions</vt:lpstr>
    </vt:vector>
  </TitlesOfParts>
  <LinksUpToDate>false</LinksUpToDate>
  <SharedDoc>false</SharedDoc>
  <HyperlinksChanged>false</HyperlinksChanged>
  <AppVersion>15.0000</AppVersion>
  <Company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