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76" r:id="rId3"/>
    <p:sldId id="277" r:id="rId4"/>
    <p:sldId id="278" r:id="rId5"/>
    <p:sldId id="279" r:id="rId6"/>
    <p:sldId id="280" r:id="rId7"/>
    <p:sldId id="281" r:id="rId8"/>
    <p:sldId id="28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1" autoAdjust="0"/>
    <p:restoredTop sz="94660"/>
  </p:normalViewPr>
  <p:slideViewPr>
    <p:cSldViewPr>
      <p:cViewPr varScale="1">
        <p:scale>
          <a:sx n="68" d="100"/>
          <a:sy n="68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7ACA9-D545-4743-9C31-97BF2BC27FE2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FD6E9-661F-459D-A9B2-1CFB7AE25C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071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B35AC6-2749-40E5-8565-336662308CBE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13959-A6B3-464A-93DF-47B9189EF2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894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13959-A6B3-464A-93DF-47B9189EF21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345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Fall 2008-2009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Quantitative Reasoning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Section 2a</a:t>
            </a:r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722DA-B145-4E32-B723-4BE9F31A468A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AEE8B8-B2DB-43FA-BE8F-C63E76486E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Fall</a:t>
            </a:r>
            <a:r>
              <a:rPr lang="en-US" dirty="0"/>
              <a:t>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Quantitative Reasoning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Chapter 2a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Comic Sans MS" pitchFamily="66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mic Sans MS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66">
            <a:alpha val="6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A50AD-2F32-4FCB-A996-D0A51FBADB39}" type="datetimeFigureOut">
              <a:rPr lang="en-US" smtClean="0"/>
              <a:pPr/>
              <a:t>4/29/17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C06FA-3C79-4675-B5C3-09C6C4F1EEE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1524000" y="2895600"/>
            <a:ext cx="5638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Insurance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Insurance</a:t>
            </a:r>
          </a:p>
          <a:p>
            <a:pPr lvl="1"/>
            <a:r>
              <a:rPr lang="en-US" dirty="0"/>
              <a:t>Arrangement by company or government agency that provides compensation for specific loss, damage, illness or death in return for a premium.</a:t>
            </a:r>
          </a:p>
          <a:p>
            <a:pPr lvl="2"/>
            <a:r>
              <a:rPr lang="en-US" dirty="0"/>
              <a:t>Provides protection against possible risk occurring</a:t>
            </a:r>
          </a:p>
          <a:p>
            <a:pPr lvl="2"/>
            <a:endParaRPr lang="en-US" dirty="0"/>
          </a:p>
          <a:p>
            <a:r>
              <a:rPr lang="en-US" dirty="0"/>
              <a:t>Many Types of Insurance</a:t>
            </a:r>
          </a:p>
          <a:p>
            <a:pPr lvl="1"/>
            <a:r>
              <a:rPr lang="en-US" dirty="0"/>
              <a:t>Health (medical/Dental), Auto, Life, Travel Insurance, Pet, Homeowner, Unemployment</a:t>
            </a:r>
          </a:p>
          <a:p>
            <a:pPr lvl="2"/>
            <a:r>
              <a:rPr lang="en-US" dirty="0"/>
              <a:t>Any many more</a:t>
            </a:r>
          </a:p>
        </p:txBody>
      </p:sp>
    </p:spTree>
    <p:extLst>
      <p:ext uri="{BB962C8B-B14F-4D97-AF65-F5344CB8AC3E}">
        <p14:creationId xmlns:p14="http://schemas.microsoft.com/office/powerpoint/2010/main" val="145289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2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Health 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sz="2400" dirty="0"/>
              <a:t>Health Insurance</a:t>
            </a:r>
          </a:p>
          <a:p>
            <a:pPr lvl="1"/>
            <a:r>
              <a:rPr lang="en-US" sz="2000" dirty="0"/>
              <a:t>Insurance that pays for medical expenses.</a:t>
            </a:r>
          </a:p>
          <a:p>
            <a:pPr lvl="2"/>
            <a:r>
              <a:rPr lang="en-US" sz="1800" dirty="0"/>
              <a:t>Private Insurance Companies or Govt. (Medicaid &amp; Medicare)</a:t>
            </a:r>
          </a:p>
          <a:p>
            <a:pPr lvl="1"/>
            <a:r>
              <a:rPr lang="en-US" sz="2200" dirty="0"/>
              <a:t>HMO (Health Maintenance Organization):</a:t>
            </a:r>
          </a:p>
          <a:p>
            <a:pPr lvl="2"/>
            <a:r>
              <a:rPr lang="en-US" sz="1800" dirty="0"/>
              <a:t>Access certain doctors and hospitals in network </a:t>
            </a:r>
          </a:p>
          <a:p>
            <a:pPr lvl="2"/>
            <a:r>
              <a:rPr lang="en-US" sz="1800" dirty="0"/>
              <a:t>Must have PCP (primary care physician) referrals for specialist</a:t>
            </a:r>
          </a:p>
          <a:p>
            <a:pPr lvl="1"/>
            <a:r>
              <a:rPr lang="en-US" sz="2200" dirty="0"/>
              <a:t>PPO (Preferred Provider Organization): </a:t>
            </a:r>
          </a:p>
          <a:p>
            <a:pPr lvl="2"/>
            <a:r>
              <a:rPr lang="en-US" sz="1800" dirty="0"/>
              <a:t>Can choose from own network, no PCP necessary</a:t>
            </a:r>
          </a:p>
          <a:p>
            <a:r>
              <a:rPr lang="en-US" sz="2600" dirty="0"/>
              <a:t>High Deductible Health Insurance</a:t>
            </a:r>
          </a:p>
          <a:p>
            <a:pPr lvl="1"/>
            <a:r>
              <a:rPr lang="en-US" sz="2200" dirty="0"/>
              <a:t>High deductible before health insurance takes effect</a:t>
            </a:r>
          </a:p>
          <a:p>
            <a:r>
              <a:rPr lang="en-US" sz="2600" dirty="0"/>
              <a:t>Dental Insurance</a:t>
            </a:r>
          </a:p>
          <a:p>
            <a:pPr lvl="1"/>
            <a:r>
              <a:rPr lang="en-US" sz="2200" dirty="0"/>
              <a:t>Pay for portion of costs associated with dental care.</a:t>
            </a:r>
          </a:p>
        </p:txBody>
      </p:sp>
    </p:spTree>
    <p:extLst>
      <p:ext uri="{BB962C8B-B14F-4D97-AF65-F5344CB8AC3E}">
        <p14:creationId xmlns:p14="http://schemas.microsoft.com/office/powerpoint/2010/main" val="398801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75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75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 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/>
              <a:t>Car Insurance:</a:t>
            </a:r>
          </a:p>
          <a:p>
            <a:pPr lvl="1"/>
            <a:r>
              <a:rPr lang="en-US" dirty="0"/>
              <a:t>Liability Insurance (your fault)</a:t>
            </a:r>
          </a:p>
          <a:p>
            <a:pPr lvl="2"/>
            <a:r>
              <a:rPr lang="en-US" dirty="0"/>
              <a:t>Property damage and medical bills</a:t>
            </a:r>
          </a:p>
          <a:p>
            <a:pPr lvl="1"/>
            <a:r>
              <a:rPr lang="en-US" dirty="0"/>
              <a:t>Collision</a:t>
            </a:r>
          </a:p>
          <a:p>
            <a:pPr lvl="2"/>
            <a:r>
              <a:rPr lang="en-US" dirty="0"/>
              <a:t>Pay for damage to your car</a:t>
            </a:r>
          </a:p>
          <a:p>
            <a:pPr lvl="1"/>
            <a:r>
              <a:rPr lang="en-US" dirty="0"/>
              <a:t>Comprehensive</a:t>
            </a:r>
          </a:p>
          <a:p>
            <a:pPr lvl="2"/>
            <a:r>
              <a:rPr lang="en-US" dirty="0"/>
              <a:t>Weather damage, theft, collision with animal</a:t>
            </a:r>
          </a:p>
          <a:p>
            <a:pPr lvl="1"/>
            <a:r>
              <a:rPr lang="en-US" dirty="0"/>
              <a:t>Personal Injury Protection</a:t>
            </a:r>
          </a:p>
          <a:p>
            <a:pPr lvl="2"/>
            <a:r>
              <a:rPr lang="en-US" dirty="0"/>
              <a:t>Covers medical bills for you and passengers</a:t>
            </a:r>
          </a:p>
          <a:p>
            <a:pPr lvl="1"/>
            <a:r>
              <a:rPr lang="en-US" dirty="0"/>
              <a:t>Uninsured Motorist</a:t>
            </a:r>
          </a:p>
          <a:p>
            <a:pPr lvl="2"/>
            <a:r>
              <a:rPr lang="en-US" dirty="0"/>
              <a:t>Accident with someone without insurance</a:t>
            </a:r>
          </a:p>
        </p:txBody>
      </p:sp>
    </p:spTree>
    <p:extLst>
      <p:ext uri="{BB962C8B-B14F-4D97-AF65-F5344CB8AC3E}">
        <p14:creationId xmlns:p14="http://schemas.microsoft.com/office/powerpoint/2010/main" val="2418047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 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Life Insurance</a:t>
            </a:r>
          </a:p>
          <a:p>
            <a:pPr lvl="1"/>
            <a:r>
              <a:rPr lang="en-US" dirty="0"/>
              <a:t>Protects against financial loss against death.</a:t>
            </a:r>
          </a:p>
          <a:p>
            <a:pPr lvl="2"/>
            <a:r>
              <a:rPr lang="en-US" dirty="0"/>
              <a:t>Pays beneficiary a lump sum upon death of policy holder</a:t>
            </a:r>
          </a:p>
          <a:p>
            <a:pPr lvl="2"/>
            <a:r>
              <a:rPr lang="en-US" dirty="0"/>
              <a:t>Must pay premium for the policy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Term Life Insurance Policy</a:t>
            </a:r>
          </a:p>
          <a:p>
            <a:pPr lvl="2"/>
            <a:r>
              <a:rPr lang="en-US" dirty="0"/>
              <a:t>Provides protection for a specific period of time</a:t>
            </a:r>
          </a:p>
          <a:p>
            <a:pPr lvl="1"/>
            <a:r>
              <a:rPr lang="en-US" dirty="0"/>
              <a:t>Universal Life Insurance/Whole Life Ins Policy</a:t>
            </a:r>
          </a:p>
          <a:p>
            <a:pPr lvl="2"/>
            <a:r>
              <a:rPr lang="en-US" dirty="0"/>
              <a:t>Permanent life insurance to provide lifetime coverage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93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Homeowners 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Homeowners Insurance:</a:t>
            </a:r>
          </a:p>
          <a:p>
            <a:pPr lvl="1"/>
            <a:r>
              <a:rPr lang="en-US" dirty="0"/>
              <a:t>Covers home and contents against damage, theft, personal liability for bodily injury</a:t>
            </a:r>
          </a:p>
          <a:p>
            <a:pPr lvl="2"/>
            <a:r>
              <a:rPr lang="en-US" dirty="0"/>
              <a:t>Flood and Earthquake are separate</a:t>
            </a:r>
          </a:p>
          <a:p>
            <a:pPr lvl="1"/>
            <a:r>
              <a:rPr lang="en-US" dirty="0"/>
              <a:t>Does not cover RV, Car, Boat</a:t>
            </a:r>
          </a:p>
          <a:p>
            <a:pPr lvl="2"/>
            <a:endParaRPr lang="en-US" dirty="0"/>
          </a:p>
          <a:p>
            <a:r>
              <a:rPr lang="en-US" dirty="0"/>
              <a:t>Rental Insurance</a:t>
            </a:r>
          </a:p>
          <a:p>
            <a:pPr lvl="1"/>
            <a:r>
              <a:rPr lang="en-US" dirty="0"/>
              <a:t>Covers contents in rental property against theft, loss of property, and loss of use, including personal liability</a:t>
            </a:r>
          </a:p>
        </p:txBody>
      </p:sp>
    </p:spTree>
    <p:extLst>
      <p:ext uri="{BB962C8B-B14F-4D97-AF65-F5344CB8AC3E}">
        <p14:creationId xmlns:p14="http://schemas.microsoft.com/office/powerpoint/2010/main" val="94913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Travel and Pet Insurance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Travel Insurance</a:t>
            </a:r>
          </a:p>
          <a:p>
            <a:pPr lvl="1"/>
            <a:r>
              <a:rPr lang="en-US" dirty="0"/>
              <a:t>Covers Medical Costs when travelling abroad</a:t>
            </a:r>
          </a:p>
          <a:p>
            <a:pPr lvl="1"/>
            <a:r>
              <a:rPr lang="en-US" dirty="0"/>
              <a:t>Trip Cancellations/Interruptions</a:t>
            </a:r>
          </a:p>
          <a:p>
            <a:pPr lvl="1"/>
            <a:r>
              <a:rPr lang="en-US" dirty="0"/>
              <a:t>Travel Delay and Baggage Coverage</a:t>
            </a:r>
          </a:p>
          <a:p>
            <a:r>
              <a:rPr lang="en-US" dirty="0"/>
              <a:t>Pet Insurance</a:t>
            </a:r>
          </a:p>
          <a:p>
            <a:pPr lvl="1"/>
            <a:r>
              <a:rPr lang="en-US" dirty="0"/>
              <a:t>Health Insurance for Pets</a:t>
            </a:r>
          </a:p>
          <a:p>
            <a:r>
              <a:rPr lang="en-US" dirty="0"/>
              <a:t>Unemployment Insurance</a:t>
            </a:r>
          </a:p>
          <a:p>
            <a:pPr lvl="1"/>
            <a:r>
              <a:rPr lang="en-US" dirty="0"/>
              <a:t>Receive weekly payments in case of loss of job</a:t>
            </a:r>
          </a:p>
        </p:txBody>
      </p:sp>
    </p:spTree>
    <p:extLst>
      <p:ext uri="{BB962C8B-B14F-4D97-AF65-F5344CB8AC3E}">
        <p14:creationId xmlns:p14="http://schemas.microsoft.com/office/powerpoint/2010/main" val="156879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3963</TotalTime>
  <Words>332</Words>
  <Application>Microsoft Macintosh PowerPoint</Application>
  <PresentationFormat>On-screen Show (4:3)</PresentationFormat>
  <Paragraphs>62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Comic Sans MS</vt:lpstr>
      <vt:lpstr>Calibri</vt:lpstr>
      <vt:lpstr>Office Theme</vt:lpstr>
      <vt:lpstr>Custom Design</vt:lpstr>
      <vt:lpstr>PowerPoint Presentation</vt:lpstr>
      <vt:lpstr>Insurance</vt:lpstr>
      <vt:lpstr>Health Insurance</vt:lpstr>
      <vt:lpstr>Car Insurance</vt:lpstr>
      <vt:lpstr>Life Insurance</vt:lpstr>
      <vt:lpstr>Homeowners Insurance</vt:lpstr>
      <vt:lpstr>Travel and Pet Insurance</vt:lpstr>
    </vt:vector>
  </TitlesOfParts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faisal alrowaily</cp:lastModifiedBy>
  <cp:revision>286</cp:revision>
  <dcterms:created xsi:type="dcterms:W3CDTF">2008-09-10T02:32:58Z</dcterms:created>
  <dcterms:modified xsi:type="dcterms:W3CDTF">2017-04-29T21:12:02Z</dcterms:modified>
</cp:coreProperties>
</file>