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media/image1.jpeg" ContentType="image/jpeg"/>
  <Override PartName="/ppt/media/image2.jpeg" ContentType="image/jpeg"/>
  <Override PartName="/ppt/media/image3.jpeg" ContentType="image/jpeg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package/2006/relationships/metadata/core-properties" Target="docProps/core.xml"/>
  <Relationship Id="rId2" Type="http://schemas.openxmlformats.org/officeDocument/2006/relationships/extended-properties" Target="docProps/app.xml"/>
  <Relationship Id="rId3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7"/>
          </a:solidFill>
        </a:fill>
      </a:tcStyle>
    </a:wholeTbl>
    <a:band2H>
      <a:tcTxStyle b="def" i="def"/>
      <a:tcStyle>
        <a:tcBdr/>
        <a:fill>
          <a:solidFill>
            <a:srgbClr val="EBECEC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1"/>
          </a:solidFill>
        </a:fill>
      </a:tcStyle>
    </a:wholeTbl>
    <a:band2H>
      <a:tcTxStyle b="def" i="def"/>
      <a:tcStyle>
        <a:tcBdr/>
        <a:fill>
          <a:solidFill>
            <a:srgbClr val="E6F0F8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4DC"/>
          </a:solidFill>
        </a:fill>
      </a:tcStyle>
    </a:wholeTbl>
    <a:band2H>
      <a:tcTxStyle b="def" i="def"/>
      <a:tcStyle>
        <a:tcBdr/>
        <a:fill>
          <a:solidFill>
            <a:srgbClr val="E8EAEE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
<Relationships xmlns="http://schemas.openxmlformats.org/package/2006/relationships">
  <Relationship Id="rId1" Type="http://schemas.openxmlformats.org/officeDocument/2006/relationships/presProps" Target="presProps.xml"/>
  <Relationship Id="rId10" Type="http://schemas.openxmlformats.org/officeDocument/2006/relationships/slide" Target="slides/slide3.xml"/>
  <Relationship Id="rId11" Type="http://schemas.openxmlformats.org/officeDocument/2006/relationships/slide" Target="slides/slide4.xml"/>
  <Relationship Id="rId12" Type="http://schemas.openxmlformats.org/officeDocument/2006/relationships/slide" Target="slides/slide5.xml"/>
  <Relationship Id="rId13" Type="http://schemas.openxmlformats.org/officeDocument/2006/relationships/slide" Target="slides/slide6.xml"/>
  <Relationship Id="rId14" Type="http://schemas.openxmlformats.org/officeDocument/2006/relationships/slide" Target="slides/slide7.xml"/>
  <Relationship Id="rId15" Type="http://schemas.openxmlformats.org/officeDocument/2006/relationships/slide" Target="slides/slide8.xml"/>
  <Relationship Id="rId16" Type="http://schemas.openxmlformats.org/officeDocument/2006/relationships/slide" Target="slides/slide9.xml"/>
  <Relationship Id="rId17" Type="http://schemas.openxmlformats.org/officeDocument/2006/relationships/slide" Target="slides/slide10.xml"/>
  <Relationship Id="rId18" Type="http://schemas.openxmlformats.org/officeDocument/2006/relationships/slide" Target="slides/slide11.xml"/>
  <Relationship Id="rId19" Type="http://schemas.openxmlformats.org/officeDocument/2006/relationships/slide" Target="slides/slide12.xml"/>
  <Relationship Id="rId2" Type="http://schemas.openxmlformats.org/officeDocument/2006/relationships/viewProps" Target="viewProps.xml"/>
  <Relationship Id="rId20" Type="http://schemas.openxmlformats.org/officeDocument/2006/relationships/slide" Target="slides/slide13.xml"/>
  <Relationship Id="rId21" Type="http://schemas.openxmlformats.org/officeDocument/2006/relationships/slide" Target="slides/slide14.xml"/>
  <Relationship Id="rId22" Type="http://schemas.openxmlformats.org/officeDocument/2006/relationships/slide" Target="slides/slide15.xml"/>
  <Relationship Id="rId23" Type="http://schemas.openxmlformats.org/officeDocument/2006/relationships/slide" Target="slides/slide16.xml"/>
  <Relationship Id="rId24" Type="http://schemas.openxmlformats.org/officeDocument/2006/relationships/slide" Target="slides/slide17.xml"/>
  <Relationship Id="rId25" Type="http://schemas.openxmlformats.org/officeDocument/2006/relationships/slide" Target="slides/slide18.xml"/>
  <Relationship Id="rId26" Type="http://schemas.openxmlformats.org/officeDocument/2006/relationships/slide" Target="slides/slide19.xml"/>
  <Relationship Id="rId27" Type="http://schemas.openxmlformats.org/officeDocument/2006/relationships/slide" Target="slides/slide20.xml"/>
  <Relationship Id="rId28" Type="http://schemas.openxmlformats.org/officeDocument/2006/relationships/slide" Target="slides/slide21.xml"/>
  <Relationship Id="rId29" Type="http://schemas.openxmlformats.org/officeDocument/2006/relationships/slide" Target="slides/slide22.xml"/>
  <Relationship Id="rId3" Type="http://schemas.openxmlformats.org/officeDocument/2006/relationships/commentAuthors" Target="commentAuthors.xml"/>
  <Relationship Id="rId30" Type="http://schemas.openxmlformats.org/officeDocument/2006/relationships/slide" Target="slides/slide23.xml"/>
  <Relationship Id="rId31" Type="http://schemas.openxmlformats.org/officeDocument/2006/relationships/slide" Target="slides/slide24.xml"/>
  <Relationship Id="rId32" Type="http://schemas.openxmlformats.org/officeDocument/2006/relationships/slide" Target="slides/slide25.xml"/>
  <Relationship Id="rId33" Type="http://schemas.openxmlformats.org/officeDocument/2006/relationships/slide" Target="slides/slide26.xml"/>
  <Relationship Id="rId34" Type="http://schemas.openxmlformats.org/officeDocument/2006/relationships/slide" Target="slides/slide27.xml"/>
  <Relationship Id="rId35" Type="http://schemas.openxmlformats.org/officeDocument/2006/relationships/slide" Target="slides/slide28.xml"/>
  <Relationship Id="rId36" Type="http://schemas.openxmlformats.org/officeDocument/2006/relationships/slide" Target="slides/slide29.xml"/>
  <Relationship Id="rId37" Type="http://schemas.openxmlformats.org/officeDocument/2006/relationships/slide" Target="slides/slide30.xml"/>
  <Relationship Id="rId38" Type="http://schemas.openxmlformats.org/officeDocument/2006/relationships/slide" Target="slides/slide31.xml"/>
  <Relationship Id="rId39" Type="http://schemas.openxmlformats.org/officeDocument/2006/relationships/slide" Target="slides/slide32.xml"/>
  <Relationship Id="rId4" Type="http://schemas.openxmlformats.org/officeDocument/2006/relationships/tableStyles" Target="tableStyles.xml"/>
  <Relationship Id="rId40" Type="http://schemas.openxmlformats.org/officeDocument/2006/relationships/slide" Target="slides/slide33.xml"/>
  <Relationship Id="rId41" Type="http://schemas.openxmlformats.org/officeDocument/2006/relationships/slide" Target="slides/slide34.xml"/>
  <Relationship Id="rId42" Type="http://schemas.openxmlformats.org/officeDocument/2006/relationships/slide" Target="slides/slide35.xml"/>
  <Relationship Id="rId43" Type="http://schemas.openxmlformats.org/officeDocument/2006/relationships/slide" Target="slides/slide36.xml"/>
  <Relationship Id="rId44" Type="http://schemas.openxmlformats.org/officeDocument/2006/relationships/slide" Target="slides/slide37.xml"/>
  <Relationship Id="rId45" Type="http://schemas.openxmlformats.org/officeDocument/2006/relationships/slide" Target="slides/slide38.xml"/>
  <Relationship Id="rId46" Type="http://schemas.openxmlformats.org/officeDocument/2006/relationships/slide" Target="slides/slide39.xml"/>
  <Relationship Id="rId47" Type="http://schemas.openxmlformats.org/officeDocument/2006/relationships/slide" Target="slides/slide40.xml"/>
  <Relationship Id="rId48" Type="http://schemas.openxmlformats.org/officeDocument/2006/relationships/slide" Target="slides/slide41.xml"/>
  <Relationship Id="rId49" Type="http://schemas.openxmlformats.org/officeDocument/2006/relationships/slide" Target="slides/slide42.xml"/>
  <Relationship Id="rId5" Type="http://schemas.openxmlformats.org/officeDocument/2006/relationships/slideMaster" Target="slideMasters/slideMaster1.xml"/>
  <Relationship Id="rId6" Type="http://schemas.openxmlformats.org/officeDocument/2006/relationships/theme" Target="theme/theme1.xml"/>
  <Relationship Id="rId7" Type="http://schemas.openxmlformats.org/officeDocument/2006/relationships/notesMaster" Target="notesMasters/notesMaster1.xml"/>
  <Relationship Id="rId8" Type="http://schemas.openxmlformats.org/officeDocument/2006/relationships/slide" Target="slides/slide1.xml"/>
  <Relationship Id="rId9" Type="http://schemas.openxmlformats.org/officeDocument/2006/relationships/slide" Target="slides/slide2.xml"/>
</Relationships>
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omic Sans MS"/>
      </a:defRPr>
    </a:lvl1pPr>
    <a:lvl2pPr indent="228600" latinLnBrk="0">
      <a:defRPr sz="1200">
        <a:latin typeface="+mj-lt"/>
        <a:ea typeface="+mj-ea"/>
        <a:cs typeface="+mj-cs"/>
        <a:sym typeface="Comic Sans MS"/>
      </a:defRPr>
    </a:lvl2pPr>
    <a:lvl3pPr indent="457200" latinLnBrk="0">
      <a:defRPr sz="1200">
        <a:latin typeface="+mj-lt"/>
        <a:ea typeface="+mj-ea"/>
        <a:cs typeface="+mj-cs"/>
        <a:sym typeface="Comic Sans MS"/>
      </a:defRPr>
    </a:lvl3pPr>
    <a:lvl4pPr indent="685800" latinLnBrk="0">
      <a:defRPr sz="1200">
        <a:latin typeface="+mj-lt"/>
        <a:ea typeface="+mj-ea"/>
        <a:cs typeface="+mj-cs"/>
        <a:sym typeface="Comic Sans MS"/>
      </a:defRPr>
    </a:lvl4pPr>
    <a:lvl5pPr indent="914400" latinLnBrk="0">
      <a:defRPr sz="1200">
        <a:latin typeface="+mj-lt"/>
        <a:ea typeface="+mj-ea"/>
        <a:cs typeface="+mj-cs"/>
        <a:sym typeface="Comic Sans MS"/>
      </a:defRPr>
    </a:lvl5pPr>
    <a:lvl6pPr indent="1143000" latinLnBrk="0">
      <a:defRPr sz="1200">
        <a:latin typeface="+mj-lt"/>
        <a:ea typeface="+mj-ea"/>
        <a:cs typeface="+mj-cs"/>
        <a:sym typeface="Comic Sans MS"/>
      </a:defRPr>
    </a:lvl6pPr>
    <a:lvl7pPr indent="1371600" latinLnBrk="0">
      <a:defRPr sz="1200">
        <a:latin typeface="+mj-lt"/>
        <a:ea typeface="+mj-ea"/>
        <a:cs typeface="+mj-cs"/>
        <a:sym typeface="Comic Sans MS"/>
      </a:defRPr>
    </a:lvl7pPr>
    <a:lvl8pPr indent="1600200" latinLnBrk="0">
      <a:defRPr sz="1200">
        <a:latin typeface="+mj-lt"/>
        <a:ea typeface="+mj-ea"/>
        <a:cs typeface="+mj-cs"/>
        <a:sym typeface="Comic Sans MS"/>
      </a:defRPr>
    </a:lvl8pPr>
    <a:lvl9pPr indent="1828800" latinLnBrk="0">
      <a:defRPr sz="1200">
        <a:latin typeface="+mj-lt"/>
        <a:ea typeface="+mj-ea"/>
        <a:cs typeface="+mj-cs"/>
        <a:sym typeface="Comic Sans MS"/>
      </a:defRPr>
    </a:lvl9pPr>
  </p:notesStyle>
</p:notesMaster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921433" y="1413801"/>
            <a:ext cx="210312" cy="210313"/>
          </a:xfrm>
          <a:prstGeom prst="ellipse">
            <a:avLst/>
          </a:prstGeom>
          <a:gradFill>
            <a:gsLst>
              <a:gs pos="0">
                <a:srgbClr val="EBEBED">
                  <a:alpha val="95000"/>
                </a:srgbClr>
              </a:gs>
              <a:gs pos="50000">
                <a:srgbClr val="D7D8DA">
                  <a:alpha val="90000"/>
                </a:srgbClr>
              </a:gs>
              <a:gs pos="95000">
                <a:srgbClr val="A5A8AC">
                  <a:alpha val="88000"/>
                </a:srgbClr>
              </a:gs>
              <a:gs pos="100000">
                <a:srgbClr val="70757C">
                  <a:alpha val="85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737578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7" name="Shape 17"/>
          <p:cNvSpPr/>
          <p:nvPr/>
        </p:nvSpPr>
        <p:spPr>
          <a:xfrm>
            <a:off x="1157287" y="1344612"/>
            <a:ext cx="63501" cy="65087"/>
          </a:xfrm>
          <a:prstGeom prst="ellipse">
            <a:avLst/>
          </a:prstGeom>
          <a:ln w="12700" cap="rnd">
            <a:solidFill>
              <a:srgbClr val="6A6C6F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8" name="Shape 18"/>
          <p:cNvSpPr/>
          <p:nvPr>
            <p:ph type="title"/>
          </p:nvPr>
        </p:nvSpPr>
        <p:spPr>
          <a:xfrm>
            <a:off x="1432560" y="359897"/>
            <a:ext cx="7406641" cy="1472185"/>
          </a:xfrm>
          <a:prstGeom prst="rect">
            <a:avLst/>
          </a:prstGeom>
        </p:spPr>
        <p:txBody>
          <a:bodyPr anchor="b"/>
          <a:lstStyle/>
          <a:p>
            <a:pPr/>
            <a:r>
              <a:t>Click to edit Master title style</a:t>
            </a:r>
          </a:p>
        </p:txBody>
      </p:sp>
      <p:sp>
        <p:nvSpPr>
          <p:cNvPr id="19" name="Shape 19"/>
          <p:cNvSpPr/>
          <p:nvPr>
            <p:ph type="body" sz="half" idx="1"/>
          </p:nvPr>
        </p:nvSpPr>
        <p:spPr>
          <a:xfrm>
            <a:off x="1432560" y="1850064"/>
            <a:ext cx="7406641" cy="1752601"/>
          </a:xfrm>
          <a:prstGeom prst="rect">
            <a:avLst/>
          </a:prstGeom>
        </p:spPr>
        <p:txBody>
          <a:bodyPr lIns="0" tIns="0" rIns="0" bIns="0"/>
          <a:lstStyle>
            <a:lvl1pPr marL="0" indent="27432">
              <a:buClrTx/>
              <a:buSzTx/>
              <a:buFontTx/>
              <a:buNone/>
              <a:defRPr sz="2600">
                <a:solidFill>
                  <a:srgbClr val="272726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6858000" y="274639"/>
            <a:ext cx="18288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143000" y="274639"/>
            <a:ext cx="5562600" cy="5851526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xfrm>
            <a:off x="685800" y="152400"/>
            <a:ext cx="7696200" cy="5334000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Shape 37"/>
          <p:cNvSpPr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38000" dir="10800000">
              <a:srgbClr val="626869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2172321" y="2814655"/>
            <a:ext cx="210313" cy="210313"/>
          </a:xfrm>
          <a:prstGeom prst="ellipse">
            <a:avLst/>
          </a:prstGeom>
          <a:gradFill>
            <a:gsLst>
              <a:gs pos="0">
                <a:srgbClr val="EBEBED">
                  <a:alpha val="95000"/>
                </a:srgbClr>
              </a:gs>
              <a:gs pos="50000">
                <a:srgbClr val="D7D8DA">
                  <a:alpha val="90000"/>
                </a:srgbClr>
              </a:gs>
              <a:gs pos="95000">
                <a:srgbClr val="A5A8AC">
                  <a:alpha val="88000"/>
                </a:srgbClr>
              </a:gs>
              <a:gs pos="100000">
                <a:srgbClr val="70757C">
                  <a:alpha val="85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737578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9" name="Shape 39"/>
          <p:cNvSpPr/>
          <p:nvPr/>
        </p:nvSpPr>
        <p:spPr>
          <a:xfrm>
            <a:off x="2408238" y="2746375"/>
            <a:ext cx="63501" cy="63500"/>
          </a:xfrm>
          <a:prstGeom prst="ellipse">
            <a:avLst/>
          </a:prstGeom>
          <a:ln w="12700" cap="rnd">
            <a:solidFill>
              <a:srgbClr val="6A6C6F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2578392" y="2600325"/>
            <a:ext cx="6400801" cy="2286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500"/>
              </a:lnSpc>
              <a:defRPr b="1" cap="all" sz="4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2578392" y="1066800"/>
            <a:ext cx="6400801" cy="1509713"/>
          </a:xfrm>
          <a:prstGeom prst="rect">
            <a:avLst/>
          </a:prstGeom>
        </p:spPr>
        <p:txBody>
          <a:bodyPr anchor="b"/>
          <a:lstStyle>
            <a:lvl1pPr marL="0" indent="18288">
              <a:lnSpc>
                <a:spcPts val="2300"/>
              </a:lnSpc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272726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435608" y="274320"/>
            <a:ext cx="7498081" cy="114300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0" name="Shape 50"/>
          <p:cNvSpPr/>
          <p:nvPr>
            <p:ph type="body" sz="half" idx="1"/>
          </p:nvPr>
        </p:nvSpPr>
        <p:spPr>
          <a:xfrm>
            <a:off x="1435608" y="1524000"/>
            <a:ext cx="3657601" cy="46634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79185" indent="-275960">
              <a:defRPr sz="2800"/>
            </a:lvl2pPr>
            <a:lvl3pPr marL="977264" indent="-320039">
              <a:defRPr sz="2800"/>
            </a:lvl3pPr>
            <a:lvl4pPr marL="1193095" indent="-269170">
              <a:defRPr sz="2800"/>
            </a:lvl4pPr>
            <a:lvl5pPr marL="1398411" indent="-283986">
              <a:defRPr sz="28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5160336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b="1" sz="45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457200" y="328278"/>
            <a:ext cx="4023360" cy="640081"/>
          </a:xfrm>
          <a:prstGeom prst="rect">
            <a:avLst/>
          </a:prstGeom>
          <a:solidFill>
            <a:srgbClr val="FFFFFF"/>
          </a:solidFill>
          <a:ln w="10795">
            <a:solidFill>
              <a:srgbClr val="FFFFFF"/>
            </a:solidFill>
            <a:miter lim="800000"/>
          </a:ln>
        </p:spPr>
        <p:txBody>
          <a:bodyPr anchor="ctr"/>
          <a:lstStyle>
            <a:lvl1pPr marL="0" indent="64007">
              <a:spcBef>
                <a:spcPts val="100"/>
              </a:spcBef>
              <a:buClrTx/>
              <a:buSzTx/>
              <a:buFontTx/>
              <a:buNone/>
              <a:defRPr sz="19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60" name="Shape 60"/>
          <p:cNvSpPr/>
          <p:nvPr>
            <p:ph type="body" sz="quarter" idx="13"/>
          </p:nvPr>
        </p:nvSpPr>
        <p:spPr>
          <a:xfrm>
            <a:off x="4663440" y="328277"/>
            <a:ext cx="4023360" cy="640082"/>
          </a:xfrm>
          <a:prstGeom prst="rect">
            <a:avLst/>
          </a:prstGeom>
          <a:solidFill>
            <a:srgbClr val="FFFFFF"/>
          </a:solidFill>
          <a:ln w="10795">
            <a:solidFill>
              <a:srgbClr val="FFFFFF"/>
            </a:solidFill>
            <a:miter lim="800000"/>
          </a:ln>
        </p:spPr>
        <p:txBody>
          <a:bodyPr anchor="ctr"/>
          <a:lstStyle/>
          <a:p>
            <a:pPr marL="0" indent="64007">
              <a:spcBef>
                <a:spcPts val="100"/>
              </a:spcBef>
              <a:buClrTx/>
              <a:buSzTx/>
              <a:buFontTx/>
              <a:buNone/>
              <a:defRPr sz="1900"/>
            </a:pP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1435608" y="274320"/>
            <a:ext cx="7498081" cy="114300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014413" y="0"/>
            <a:ext cx="812958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1014412" y="0"/>
            <a:ext cx="7302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38000" dir="10800000">
              <a:srgbClr val="626869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457200" y="216777"/>
            <a:ext cx="3810000" cy="1162051"/>
          </a:xfrm>
          <a:prstGeom prst="rect">
            <a:avLst/>
          </a:prstGeom>
        </p:spPr>
        <p:txBody>
          <a:bodyPr anchor="b"/>
          <a:lstStyle>
            <a:lvl1pPr>
              <a:lnSpc>
                <a:spcPts val="2000"/>
              </a:lnSpc>
              <a:defRPr b="1" cap="all" sz="2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457200" y="1406964"/>
            <a:ext cx="3810000" cy="69850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50800" dist="185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marL="283463" indent="-283463">
              <a:lnSpc>
                <a:spcPts val="3000"/>
              </a:lnSpc>
              <a:spcBef>
                <a:spcPts val="600"/>
              </a:spcBef>
              <a:defRPr sz="3200"/>
            </a:pPr>
          </a:p>
        </p:txBody>
      </p:sp>
      <p:sp>
        <p:nvSpPr>
          <p:cNvPr id="95" name="Shape 95"/>
          <p:cNvSpPr/>
          <p:nvPr/>
        </p:nvSpPr>
        <p:spPr>
          <a:xfrm rot="19468671">
            <a:off x="396874" y="954088"/>
            <a:ext cx="685801" cy="204787"/>
          </a:xfrm>
          <a:prstGeom prst="rect">
            <a:avLst/>
          </a:prstGeom>
          <a:solidFill>
            <a:srgbClr val="FBFBFB">
              <a:alpha val="45098"/>
            </a:srgbClr>
          </a:solidFill>
          <a:ln w="6350" cap="rnd">
            <a:solidFill>
              <a:srgbClr val="FFFFFF"/>
            </a:solidFill>
          </a:ln>
          <a:effectLst>
            <a:outerShdw sx="100000" sy="100000" kx="0" ky="0" algn="b" rotWithShape="0" blurRad="25400" dist="25400" dir="3300000">
              <a:srgbClr val="BED1D5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Shape 96"/>
          <p:cNvSpPr/>
          <p:nvPr/>
        </p:nvSpPr>
        <p:spPr>
          <a:xfrm flipH="1" rot="2103354">
            <a:off x="5003799" y="936625"/>
            <a:ext cx="649290" cy="204788"/>
          </a:xfrm>
          <a:prstGeom prst="rect">
            <a:avLst/>
          </a:prstGeom>
          <a:solidFill>
            <a:srgbClr val="FBFBFB">
              <a:alpha val="45098"/>
            </a:srgbClr>
          </a:solidFill>
          <a:ln w="6350" cap="rnd">
            <a:solidFill>
              <a:srgbClr val="FFFFFF"/>
            </a:solidFill>
          </a:ln>
          <a:effectLst>
            <a:outerShdw sx="100000" sy="100000" kx="0" ky="0" algn="b" rotWithShape="0" blurRad="25400" dist="25400" dir="3300000">
              <a:srgbClr val="CDD7D9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Shape 97"/>
          <p:cNvSpPr/>
          <p:nvPr>
            <p:ph type="title"/>
          </p:nvPr>
        </p:nvSpPr>
        <p:spPr>
          <a:xfrm>
            <a:off x="5886896" y="1066800"/>
            <a:ext cx="2743201" cy="1981200"/>
          </a:xfrm>
          <a:prstGeom prst="rect">
            <a:avLst/>
          </a:prstGeom>
        </p:spPr>
        <p:txBody>
          <a:bodyPr anchor="b"/>
          <a:lstStyle>
            <a:lvl1pPr>
              <a:defRPr b="1" sz="2100"/>
            </a:lvl1pPr>
          </a:lstStyle>
          <a:p>
            <a:pPr>
              <a:defRPr>
                <a:effectLst/>
              </a:defRPr>
            </a:pPr>
            <a:r>
              <a:t>Click to edit Master title style</a:t>
            </a:r>
          </a:p>
        </p:txBody>
      </p:sp>
      <p:sp>
        <p:nvSpPr>
          <p:cNvPr id="98" name="Shape 98"/>
          <p:cNvSpPr/>
          <p:nvPr>
            <p:ph type="pic" sz="half" idx="13"/>
          </p:nvPr>
        </p:nvSpPr>
        <p:spPr>
          <a:xfrm>
            <a:off x="838200" y="1143002"/>
            <a:ext cx="4419600" cy="35145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777777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theme" Target="../theme/theme1.xml"/>
  <Relationship Id="rId10" Type="http://schemas.openxmlformats.org/officeDocument/2006/relationships/slideLayout" Target="../slideLayouts/slideLayout8.xml"/>
  <Relationship Id="rId11" Type="http://schemas.openxmlformats.org/officeDocument/2006/relationships/slideLayout" Target="../slideLayouts/slideLayout9.xml"/>
  <Relationship Id="rId12" Type="http://schemas.openxmlformats.org/officeDocument/2006/relationships/slideLayout" Target="../slideLayouts/slideLayout10.xml"/>
  <Relationship Id="rId13" Type="http://schemas.openxmlformats.org/officeDocument/2006/relationships/slideLayout" Target="../slideLayouts/slideLayout11.xml"/>
  <Relationship Id="rId14" Type="http://schemas.openxmlformats.org/officeDocument/2006/relationships/slideLayout" Target="../slideLayouts/slideLayout12.xml"/>
  <Relationship Id="rId2" Type="http://schemas.openxmlformats.org/officeDocument/2006/relationships/image" Target="../media/image1.png"/>
  <Relationship Id="rId3" Type="http://schemas.openxmlformats.org/officeDocument/2006/relationships/slideLayout" Target="../slideLayouts/slideLayout1.xml"/>
  <Relationship Id="rId4" Type="http://schemas.openxmlformats.org/officeDocument/2006/relationships/slideLayout" Target="../slideLayouts/slideLayout2.xml"/>
  <Relationship Id="rId5" Type="http://schemas.openxmlformats.org/officeDocument/2006/relationships/slideLayout" Target="../slideLayouts/slideLayout3.xml"/>
  <Relationship Id="rId6" Type="http://schemas.openxmlformats.org/officeDocument/2006/relationships/slideLayout" Target="../slideLayouts/slideLayout4.xml"/>
  <Relationship Id="rId7" Type="http://schemas.openxmlformats.org/officeDocument/2006/relationships/slideLayout" Target="../slideLayouts/slideLayout5.xml"/>
  <Relationship Id="rId8" Type="http://schemas.openxmlformats.org/officeDocument/2006/relationships/slideLayout" Target="../slideLayouts/slideLayout6.xml"/>
  <Relationship Id="rId9" Type="http://schemas.openxmlformats.org/officeDocument/2006/relationships/slideLayout" Target="../slideLayouts/slideLayout7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5" y="3175"/>
            <a:ext cx="819151" cy="81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6F9FA">
              <a:alpha val="33000"/>
            </a:srgbClr>
          </a:solidFill>
          <a:ln w="3175" cap="rnd">
            <a:solidFill>
              <a:srgbClr val="A9BAB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168274" y="20638"/>
            <a:ext cx="1703390" cy="1703386"/>
          </a:xfrm>
          <a:prstGeom prst="ellipse">
            <a:avLst/>
          </a:prstGeom>
          <a:ln w="27305" cap="rnd">
            <a:solidFill>
              <a:srgbClr val="E5F1F4"/>
            </a:solidFill>
          </a:ln>
          <a:effectLst>
            <a:outerShdw sx="100000" sy="100000" kx="0" ky="0" algn="b" rotWithShape="0" blurRad="25400" dist="25400" dir="5400000">
              <a:srgbClr val="939EA1">
                <a:alpha val="8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/>
        </p:nvSpPr>
        <p:spPr>
          <a:xfrm rot="2315675">
            <a:off x="182880" y="1055077"/>
            <a:ext cx="1125719" cy="110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03" y="10800"/>
                </a:moveTo>
                <a:cubicBezTo>
                  <a:pt x="2503" y="15353"/>
                  <a:pt x="6218" y="19044"/>
                  <a:pt x="10800" y="19044"/>
                </a:cubicBezTo>
                <a:cubicBezTo>
                  <a:pt x="15382" y="19044"/>
                  <a:pt x="19096" y="15353"/>
                  <a:pt x="19096" y="10800"/>
                </a:cubicBezTo>
                <a:cubicBezTo>
                  <a:pt x="19096" y="6247"/>
                  <a:pt x="15382" y="2556"/>
                  <a:pt x="10800" y="2556"/>
                </a:cubicBezTo>
                <a:cubicBezTo>
                  <a:pt x="6218" y="2556"/>
                  <a:pt x="2503" y="6247"/>
                  <a:pt x="2503" y="10800"/>
                </a:cubicBezTo>
                <a:close/>
              </a:path>
            </a:pathLst>
          </a:custGeom>
          <a:gradFill>
            <a:gsLst>
              <a:gs pos="0">
                <a:srgbClr val="F8FBFC">
                  <a:alpha val="70000"/>
                </a:srgbClr>
              </a:gs>
              <a:gs pos="70000">
                <a:srgbClr val="FBFDFE">
                  <a:alpha val="55000"/>
                </a:srgbClr>
              </a:gs>
              <a:gs pos="100000">
                <a:srgbClr val="A6C6CD">
                  <a:alpha val="60000"/>
                </a:srgbClr>
              </a:gs>
            </a:gsLst>
            <a:path path="circle">
              <a:fillToRect l="37721" t="-19636" r="62278" b="119636"/>
            </a:path>
          </a:gradFill>
          <a:ln w="7350" cap="rnd">
            <a:solidFill>
              <a:srgbClr val="9DAEB2"/>
            </a:solidFill>
          </a:ln>
          <a:effectLst>
            <a:outerShdw sx="100000" sy="100000" kx="0" ky="0" algn="b" rotWithShape="0" blurRad="12700" dist="15000" dir="4500000">
              <a:srgbClr val="464D4E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Shape 6"/>
          <p:cNvSpPr/>
          <p:nvPr/>
        </p:nvSpPr>
        <p:spPr>
          <a:xfrm>
            <a:off x="1014412" y="0"/>
            <a:ext cx="73026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38000" dir="10800000">
              <a:srgbClr val="626869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1435100" y="274638"/>
            <a:ext cx="749935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8709491" y="6487160"/>
            <a:ext cx="265768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1200">
                <a:solidFill>
                  <a:srgbClr val="91A0A3"/>
                </a:solidFill>
                <a:latin typeface="+mj-lt"/>
                <a:ea typeface="+mj-ea"/>
                <a:cs typeface="+mj-cs"/>
                <a:sym typeface="Comic Sans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ln>
            <a:noFill/>
          </a:ln>
          <a:solidFill>
            <a:srgbClr val="434342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365125" marR="0" indent="-2825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673554" marR="0" indent="-27032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962025" marR="0" indent="-304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200785" marR="0" indent="-2768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1406525" marR="0" indent="-292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1618488" marR="0" indent="-292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1828800" marR="0" indent="-292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2029967" marR="0" indent="-2926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2240279" marR="0" indent="-2926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image1.jpeg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jpeg"/>
  <Relationship Id="rId3" Type="http://schemas.openxmlformats.org/officeDocument/2006/relationships/image" Target="../media/image3.jpeg"/>
</Relationships>

</file>

<file path=ppt/slides/_rels/slide4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7.png"/>
  <Relationship Id="rId3" Type="http://schemas.openxmlformats.org/officeDocument/2006/relationships/image" Target="../media/image8.png"/>
</Relationships>

</file>

<file path=ppt/slides/_rels/slide4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add.org/"/>
  <Relationship Id="rId3" Type="http://schemas.openxmlformats.org/officeDocument/2006/relationships/hyperlink" TargetMode="External" Target="http://www.chadd.org/"/>
</Relationships>

</file>

<file path=ppt/slides/_rels/slide4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ctrTitle"/>
          </p:nvPr>
        </p:nvSpPr>
        <p:spPr>
          <a:xfrm>
            <a:off x="1431925" y="360363"/>
            <a:ext cx="7407275" cy="1471613"/>
          </a:xfrm>
          <a:prstGeom prst="rect">
            <a:avLst/>
          </a:prstGeom>
        </p:spPr>
        <p:txBody>
          <a:bodyPr/>
          <a:lstStyle/>
          <a:p>
            <a:pPr/>
            <a:r>
              <a:t>Chapter 9</a:t>
            </a:r>
          </a:p>
        </p:txBody>
      </p:sp>
      <p:sp>
        <p:nvSpPr>
          <p:cNvPr id="136" name="Shape 136"/>
          <p:cNvSpPr/>
          <p:nvPr>
            <p:ph type="subTitle" sz="half" idx="1"/>
          </p:nvPr>
        </p:nvSpPr>
        <p:spPr>
          <a:xfrm>
            <a:off x="1431925" y="1849438"/>
            <a:ext cx="7407275" cy="1752601"/>
          </a:xfrm>
          <a:prstGeom prst="rect">
            <a:avLst/>
          </a:prstGeom>
        </p:spPr>
        <p:txBody>
          <a:bodyPr/>
          <a:lstStyle/>
          <a:p>
            <a:pPr/>
            <a:r>
              <a:t>Attention-Deficit/Hyperactivity Disorder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diagnostic criteria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Symptoms present before age 12</a:t>
            </a:r>
          </a:p>
          <a:p>
            <a:pPr/>
            <a:r>
              <a:t>Occur across two or more settings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Associated characteristics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Associated characteristics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Cognitive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92100"/>
            <a:ext cx="4191000" cy="6510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Associated characteristics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Cognitive problems</a:t>
            </a:r>
          </a:p>
          <a:p>
            <a:pPr/>
            <a:r>
              <a:t>Speech and language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Associated characteristics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Cognitive problems</a:t>
            </a:r>
          </a:p>
          <a:p>
            <a:pPr/>
            <a:r>
              <a:t>Speech and language problems</a:t>
            </a:r>
          </a:p>
          <a:p>
            <a:pPr/>
            <a:r>
              <a:t>Medical and physical concerns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Associated characteristics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Cognitive problems</a:t>
            </a:r>
          </a:p>
          <a:p>
            <a:pPr/>
            <a:r>
              <a:t>Speech and language problems</a:t>
            </a:r>
          </a:p>
          <a:p>
            <a:pPr/>
            <a:r>
              <a:t>Medical and physical concerns</a:t>
            </a:r>
          </a:p>
          <a:p>
            <a:pPr/>
            <a:r>
              <a:t>Social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Associated characteristics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Cognitive problems</a:t>
            </a:r>
          </a:p>
          <a:p>
            <a:pPr/>
            <a:r>
              <a:t>Speech and language problems</a:t>
            </a:r>
          </a:p>
          <a:p>
            <a:pPr/>
            <a:r>
              <a:t>Medical and physical concerns</a:t>
            </a:r>
          </a:p>
          <a:p>
            <a:pPr/>
            <a:r>
              <a:t>Social problems</a:t>
            </a:r>
          </a:p>
          <a:p>
            <a:pPr/>
            <a:r>
              <a:t>Comorbid disorders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Prevalence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Prevalence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5-8%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420">
                <a:effectLst>
                  <a:outerShdw sx="100000" sy="100000" kx="0" ky="0" algn="b" rotWithShape="0" blurRad="45720" dist="27000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Attention-Deficit/Hyperactivity Disorder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Prevalence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283463"/>
            <a:r>
              <a:t>About 5-8%</a:t>
            </a:r>
          </a:p>
          <a:p>
            <a:pPr marL="365759" indent="-283463"/>
            <a:r>
              <a:t>More boys than girls, about 4-5:1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Prevalence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283463"/>
            <a:r>
              <a:t>About 5-8%</a:t>
            </a:r>
          </a:p>
          <a:p>
            <a:pPr marL="365759" indent="-283463"/>
            <a:r>
              <a:t>More boys than girls, about 4-5:1</a:t>
            </a:r>
          </a:p>
          <a:p>
            <a:pPr marL="365759" indent="-283463"/>
            <a:r>
              <a:t>Across all SES levels, but slightly more in lower 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Prevalence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283463"/>
            <a:r>
              <a:t>About 5-8%</a:t>
            </a:r>
          </a:p>
          <a:p>
            <a:pPr marL="365759" indent="-283463"/>
            <a:r>
              <a:t>More boys than girls, about 4-5:1</a:t>
            </a:r>
          </a:p>
          <a:p>
            <a:pPr marL="365759" indent="-283463"/>
            <a:r>
              <a:t>Across all SES levels, but slightly more in lower SES</a:t>
            </a:r>
          </a:p>
          <a:p>
            <a:pPr marL="365759" indent="-283463"/>
            <a:r>
              <a:t>Similar rates around the world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Course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childhood</a:t>
            </a:r>
          </a:p>
          <a:p>
            <a:pPr/>
            <a:r>
              <a:t>Elementary school</a:t>
            </a:r>
          </a:p>
          <a:p>
            <a:pPr/>
            <a:r>
              <a:t>Adolescence</a:t>
            </a:r>
          </a:p>
          <a:p>
            <a:pPr/>
            <a:r>
              <a:t>Adulthood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Etiology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Etiology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enough support for several popular theories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Etiology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enough support for several popular theories</a:t>
            </a:r>
          </a:p>
          <a:p>
            <a:pPr/>
            <a:r>
              <a:t>Biological issues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Etiology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enough support for several popular theories</a:t>
            </a:r>
          </a:p>
          <a:p>
            <a:pPr/>
            <a:r>
              <a:t>Biological issues</a:t>
            </a:r>
          </a:p>
          <a:p>
            <a:pPr lvl="1" marL="639762" indent="-236538">
              <a:spcBef>
                <a:spcPts val="500"/>
              </a:spcBef>
              <a:buFont typeface="Verdana"/>
              <a:defRPr sz="2800"/>
            </a:pPr>
            <a:r>
              <a:t>Genetic inheritance</a:t>
            </a:r>
          </a:p>
          <a:p>
            <a:pPr lvl="1" marL="639762" indent="-236538">
              <a:spcBef>
                <a:spcPts val="500"/>
              </a:spcBef>
              <a:buFont typeface="Verdana"/>
              <a:defRPr sz="2800"/>
            </a:pPr>
            <a:r>
              <a:t>Prenatal influences</a:t>
            </a:r>
          </a:p>
          <a:p>
            <a:pPr lvl="1" marL="639762" indent="-236538">
              <a:spcBef>
                <a:spcPts val="500"/>
              </a:spcBef>
              <a:buFont typeface="Verdana"/>
              <a:defRPr sz="2800"/>
            </a:pPr>
            <a:r>
              <a:t>Brain structure differences</a:t>
            </a:r>
          </a:p>
          <a:p>
            <a:pPr lvl="1" marL="639762" indent="-236538">
              <a:spcBef>
                <a:spcPts val="500"/>
              </a:spcBef>
              <a:buFont typeface="Verdana"/>
              <a:defRPr sz="2800"/>
            </a:pPr>
            <a:r>
              <a:t>Brain function differences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374650"/>
            <a:ext cx="3733800" cy="6292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jpeg" descr="fig_5_1_lance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6100" y="152400"/>
            <a:ext cx="3619500" cy="6669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Etiology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enough support for several popular theories</a:t>
            </a:r>
          </a:p>
          <a:p>
            <a:pPr/>
            <a:r>
              <a:t>Biological issues</a:t>
            </a:r>
          </a:p>
          <a:p>
            <a:pPr/>
            <a:r>
              <a:t>Family issues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Assessment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Assessment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  <a:p>
            <a:pPr/>
            <a:r>
              <a:t>Observation</a:t>
            </a:r>
          </a:p>
          <a:p>
            <a:pPr/>
            <a:r>
              <a:t>Rating scales</a:t>
            </a:r>
          </a:p>
          <a:p>
            <a:pPr/>
            <a:r>
              <a:t>CPTs</a:t>
            </a:r>
          </a:p>
          <a:p>
            <a:pPr/>
            <a:r>
              <a:t>Actigraphs </a:t>
            </a:r>
          </a:p>
          <a:p>
            <a:pPr/>
            <a:r>
              <a:t>Teacher input</a:t>
            </a:r>
          </a:p>
          <a:p>
            <a:pPr/>
            <a:r>
              <a:t>Rule out other disorders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 medication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 medication</a:t>
            </a:r>
          </a:p>
          <a:p>
            <a:pPr/>
            <a:r>
              <a:t>Parent management training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 medication</a:t>
            </a:r>
          </a:p>
          <a:p>
            <a:pPr/>
            <a:r>
              <a:t>Parent management training</a:t>
            </a:r>
          </a:p>
          <a:p>
            <a:pPr/>
            <a:r>
              <a:t>Educational intervention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 medication</a:t>
            </a:r>
          </a:p>
          <a:p>
            <a:pPr/>
            <a:r>
              <a:t>Parent management training</a:t>
            </a:r>
          </a:p>
          <a:p>
            <a:pPr/>
            <a:r>
              <a:t>Educational intervention</a:t>
            </a:r>
          </a:p>
          <a:p>
            <a:pPr/>
            <a:r>
              <a:t>Intervention with child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 medication</a:t>
            </a:r>
          </a:p>
          <a:p>
            <a:pPr/>
            <a:r>
              <a:t>Parent management training</a:t>
            </a:r>
          </a:p>
          <a:p>
            <a:pPr/>
            <a:r>
              <a:t>Educational intervention</a:t>
            </a:r>
          </a:p>
          <a:p>
            <a:pPr/>
            <a:r>
              <a:t>Intervention with child</a:t>
            </a:r>
          </a:p>
          <a:p>
            <a:pPr/>
            <a:r>
              <a:t>Summer treatment programs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Treatment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 medication</a:t>
            </a:r>
          </a:p>
          <a:p>
            <a:pPr/>
            <a:r>
              <a:t>Parent management training</a:t>
            </a:r>
          </a:p>
          <a:p>
            <a:pPr/>
            <a:r>
              <a:t>Educational intervention</a:t>
            </a:r>
          </a:p>
          <a:p>
            <a:pPr/>
            <a:r>
              <a:t>Intervention with child</a:t>
            </a:r>
          </a:p>
          <a:p>
            <a:pPr/>
            <a:r>
              <a:t>Summer treatment programs</a:t>
            </a:r>
          </a:p>
          <a:p>
            <a:pPr/>
            <a:r>
              <a:t>Support groups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Diagnosis</a:t>
            </a:r>
          </a:p>
        </p:txBody>
      </p:sp>
      <p:pic>
        <p:nvPicPr>
          <p:cNvPr id="144" name="imag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0998" y="1790700"/>
            <a:ext cx="4168776" cy="2701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" y="2371233"/>
            <a:ext cx="2679700" cy="4143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304800"/>
            <a:ext cx="4037013" cy="480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3733800"/>
            <a:ext cx="3736975" cy="2962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2" invalidUrl="" action="" tgtFrame="" tooltip="" history="1" highlightClick="0" endSnd="0"/>
              </a:rPr>
              <a:t>www.add.org</a:t>
            </a:r>
            <a:r>
              <a:t> – National Attention Deficit Disorder Association</a:t>
            </a:r>
          </a:p>
          <a:p>
            <a:pPr marL="282575" indent="-200025">
              <a:buSzTx/>
              <a:buNone/>
            </a:pPr>
          </a:p>
          <a:p>
            <a:pPr/>
            <a:r>
              <a:rPr u="sng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hlinkClick r:id="rId3" invalidUrl="" action="" tgtFrame="" tooltip="" history="1" highlightClick="0" endSnd="0"/>
              </a:rPr>
              <a:t>www.chadd.org</a:t>
            </a:r>
            <a:r>
              <a:t> – Children and Adults with ADHD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Quiz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2575" indent="-200025"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990600"/>
            <a:ext cx="7724775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52400"/>
            <a:ext cx="7831139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2209800"/>
            <a:ext cx="7913689" cy="373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diagnostic criteria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diagnostic criteria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Symptoms present before age 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00FF"/>
      </a:hlink>
      <a:folHlink>
        <a:srgbClr val="FF00FF"/>
      </a:folHlink>
    </a:clrScheme>
    <a:fontScheme name="Solstice">
      <a:majorFont>
        <a:latin typeface="Comic Sans MS"/>
        <a:ea typeface="Comic Sans MS"/>
        <a:cs typeface="Comic Sans MS"/>
      </a:majorFont>
      <a:minorFont>
        <a:latin typeface="Helvetica"/>
        <a:ea typeface="Helvetica"/>
        <a:cs typeface="Helvetica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00FF"/>
      </a:hlink>
      <a:folHlink>
        <a:srgbClr val="FF00FF"/>
      </a:folHlink>
    </a:clrScheme>
    <a:fontScheme name="Solstice">
      <a:majorFont>
        <a:latin typeface="Comic Sans MS"/>
        <a:ea typeface="Comic Sans MS"/>
        <a:cs typeface="Comic Sans MS"/>
      </a:majorFont>
      <a:minorFont>
        <a:latin typeface="Helvetica"/>
        <a:ea typeface="Helvetica"/>
        <a:cs typeface="Helvetica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Manager/>
  <TotalTime>0</TotalTime>
  <Application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