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292C5-9BC6-4CE3-8032-E3A8E741F270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3083F-F031-41AF-BA3E-0AC283410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3083F-F031-41AF-BA3E-0AC283410E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5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0F49ED2-77C7-4769-BC14-A18C95D064BA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68ECAE1-9CCC-428A-A090-D499A139EB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Galbraith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8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Kenneth Galbraith   </a:t>
            </a:r>
            <a:r>
              <a:rPr lang="en-US" sz="2800" dirty="0" smtClean="0">
                <a:solidFill>
                  <a:schemeClr val="tx1"/>
                </a:solidFill>
              </a:rPr>
              <a:t>1908 - 2006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191000" cy="4876800"/>
          </a:xfrm>
        </p:spPr>
        <p:txBody>
          <a:bodyPr/>
          <a:lstStyle/>
          <a:p>
            <a:r>
              <a:rPr lang="en-US" dirty="0" smtClean="0"/>
              <a:t>Canadian born, US naturalized citizen</a:t>
            </a:r>
          </a:p>
          <a:p>
            <a:r>
              <a:rPr lang="en-US" dirty="0" smtClean="0"/>
              <a:t>Grew up on farm</a:t>
            </a:r>
          </a:p>
          <a:p>
            <a:r>
              <a:rPr lang="en-US" dirty="0" smtClean="0"/>
              <a:t>Berkeley PhD – Agricultural Economics</a:t>
            </a:r>
          </a:p>
          <a:p>
            <a:r>
              <a:rPr lang="en-US" dirty="0" smtClean="0"/>
              <a:t>WWII government management of prices</a:t>
            </a:r>
          </a:p>
          <a:p>
            <a:r>
              <a:rPr lang="en-US" dirty="0" smtClean="0"/>
              <a:t>Later advisor to JFK</a:t>
            </a:r>
          </a:p>
          <a:p>
            <a:r>
              <a:rPr lang="en-US" dirty="0" smtClean="0"/>
              <a:t>Three best known books</a:t>
            </a:r>
          </a:p>
          <a:p>
            <a:pPr lvl="1"/>
            <a:r>
              <a:rPr lang="en-US" dirty="0" smtClean="0"/>
              <a:t>American Capitalism</a:t>
            </a:r>
          </a:p>
          <a:p>
            <a:pPr lvl="1"/>
            <a:r>
              <a:rPr lang="en-US" dirty="0" smtClean="0"/>
              <a:t>The Affluent Society</a:t>
            </a:r>
          </a:p>
          <a:p>
            <a:pPr lvl="1"/>
            <a:r>
              <a:rPr lang="en-US" dirty="0" smtClean="0"/>
              <a:t>The New Industrial State</a:t>
            </a:r>
          </a:p>
          <a:p>
            <a:endParaRPr lang="en-US" dirty="0"/>
          </a:p>
        </p:txBody>
      </p:sp>
      <p:pic>
        <p:nvPicPr>
          <p:cNvPr id="1026" name="Picture 2" descr="http://upload.wikimedia.org/wikipedia/commons/8/88/John_Kenneth_Galbraith_19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76400"/>
            <a:ext cx="3276600" cy="4357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48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Galbraith Quote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5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“Though a hungry man cannot be persuaded as between bread and a circus, a well-nourished man can.  And he can be persuaded as between different circuses and different foods.” </a:t>
            </a:r>
          </a:p>
        </p:txBody>
      </p:sp>
    </p:spTree>
    <p:extLst>
      <p:ext uri="{BB962C8B-B14F-4D97-AF65-F5344CB8AC3E}">
        <p14:creationId xmlns:p14="http://schemas.microsoft.com/office/powerpoint/2010/main" val="9246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Galbraith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Large corporation </a:t>
            </a:r>
            <a:r>
              <a:rPr lang="en-US" sz="2800" dirty="0" smtClean="0">
                <a:solidFill>
                  <a:schemeClr val="tx2"/>
                </a:solidFill>
              </a:rPr>
              <a:t>planning</a:t>
            </a:r>
            <a:r>
              <a:rPr lang="en-US" sz="2800" dirty="0" smtClean="0"/>
              <a:t> – has replaced market as major economic force</a:t>
            </a:r>
          </a:p>
          <a:p>
            <a:r>
              <a:rPr lang="en-US" sz="2800" dirty="0"/>
              <a:t>L</a:t>
            </a:r>
            <a:r>
              <a:rPr lang="en-US" sz="2800" dirty="0" smtClean="0"/>
              <a:t>arge </a:t>
            </a:r>
            <a:r>
              <a:rPr lang="en-US" sz="2800" dirty="0" smtClean="0">
                <a:solidFill>
                  <a:schemeClr val="tx2"/>
                </a:solidFill>
              </a:rPr>
              <a:t>capital investments for technology </a:t>
            </a:r>
            <a:r>
              <a:rPr lang="en-US" sz="2800" dirty="0" smtClean="0"/>
              <a:t>- drive need for </a:t>
            </a:r>
            <a:r>
              <a:rPr lang="en-US" sz="2800" dirty="0" smtClean="0"/>
              <a:t>planning</a:t>
            </a:r>
          </a:p>
          <a:p>
            <a:r>
              <a:rPr lang="en-US" sz="2800" dirty="0" smtClean="0"/>
              <a:t>Desire for </a:t>
            </a:r>
            <a:r>
              <a:rPr lang="en-US" sz="2800" dirty="0" smtClean="0">
                <a:solidFill>
                  <a:schemeClr val="tx2"/>
                </a:solidFill>
              </a:rPr>
              <a:t>steady growth </a:t>
            </a:r>
            <a:r>
              <a:rPr lang="en-US" sz="2800" dirty="0" smtClean="0"/>
              <a:t>moderates prices</a:t>
            </a:r>
            <a:endParaRPr lang="en-US" sz="2800" dirty="0" smtClean="0"/>
          </a:p>
          <a:p>
            <a:r>
              <a:rPr lang="en-US" sz="2800" dirty="0" smtClean="0"/>
              <a:t>Planning requires </a:t>
            </a:r>
            <a:r>
              <a:rPr lang="en-US" sz="2800" dirty="0" smtClean="0">
                <a:solidFill>
                  <a:schemeClr val="tx2"/>
                </a:solidFill>
              </a:rPr>
              <a:t>control of demand</a:t>
            </a:r>
          </a:p>
          <a:p>
            <a:r>
              <a:rPr lang="en-US" sz="2800" dirty="0" smtClean="0"/>
              <a:t>Purchases are now </a:t>
            </a:r>
            <a:r>
              <a:rPr lang="en-US" sz="2800" dirty="0" smtClean="0">
                <a:solidFill>
                  <a:schemeClr val="tx2"/>
                </a:solidFill>
              </a:rPr>
              <a:t>wants</a:t>
            </a:r>
            <a:r>
              <a:rPr lang="en-US" sz="2800" dirty="0" smtClean="0"/>
              <a:t> – enables control</a:t>
            </a:r>
          </a:p>
          <a:p>
            <a:pPr lvl="1"/>
            <a:r>
              <a:rPr lang="en-US" dirty="0" smtClean="0"/>
              <a:t>Create loyal customer base</a:t>
            </a:r>
          </a:p>
          <a:p>
            <a:pPr lvl="1"/>
            <a:r>
              <a:rPr lang="en-US" dirty="0" smtClean="0"/>
              <a:t>Product design, model changes, etc. - focus on loyalty</a:t>
            </a:r>
          </a:p>
          <a:p>
            <a:pPr lvl="1"/>
            <a:r>
              <a:rPr lang="en-US" dirty="0" smtClean="0"/>
              <a:t>Mass media fill need for repetitive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51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</TotalTime>
  <Words>144</Words>
  <Application>Microsoft Office PowerPoint</Application>
  <PresentationFormat>On-screen Show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Clarity</vt:lpstr>
      <vt:lpstr>Galbraith</vt:lpstr>
      <vt:lpstr>John Kenneth Galbraith   1908 - 2006</vt:lpstr>
      <vt:lpstr>Galbraith Quote</vt:lpstr>
      <vt:lpstr>Galbraith Themes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Galbraith</dc:title>
  <dc:creator>Jeff McNair</dc:creator>
  <cp:lastModifiedBy>Jeff McNair</cp:lastModifiedBy>
  <cp:revision>5</cp:revision>
  <dcterms:created xsi:type="dcterms:W3CDTF">2013-10-09T16:00:34Z</dcterms:created>
  <dcterms:modified xsi:type="dcterms:W3CDTF">2013-10-09T19:17:37Z</dcterms:modified>
</cp:coreProperties>
</file>