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officeDocument/2006/relationships/extended-properties" Target="docProps/app.xml"/>
  <Relationship Id="rId3" Type="http://schemas.openxmlformats.org/package/2006/relationships/metadata/core-properties" Target="docProps/core.xml"/>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Playfair Display"/>
      <p:regular r:id="rId36"/>
      <p:bold r:id="rId37"/>
      <p:italic r:id="rId38"/>
      <p:boldItalic r:id="rId39"/>
    </p:embeddedFont>
    <p:embeddedFont>
      <p:font typeface="La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Relationships xmlns="http://schemas.openxmlformats.org/package/2006/relationships">
  <Relationship Id="rId1" Type="http://schemas.openxmlformats.org/officeDocument/2006/relationships/theme" Target="theme/theme2.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presProps" Target="presProps.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font" Target="fonts/PlayfairDisplay-regular.fntdata"/>
  <Relationship Id="rId37" Type="http://schemas.openxmlformats.org/officeDocument/2006/relationships/font" Target="fonts/PlayfairDisplay-bold.fntdata"/>
  <Relationship Id="rId38" Type="http://schemas.openxmlformats.org/officeDocument/2006/relationships/font" Target="fonts/PlayfairDisplay-italic.fntdata"/>
  <Relationship Id="rId39" Type="http://schemas.openxmlformats.org/officeDocument/2006/relationships/font" Target="fonts/PlayfairDisplay-boldItalic.fntdata"/>
  <Relationship Id="rId4" Type="http://schemas.openxmlformats.org/officeDocument/2006/relationships/notesMaster" Target="notesMasters/notesMaster1.xml"/>
  <Relationship Id="rId40" Type="http://schemas.openxmlformats.org/officeDocument/2006/relationships/font" Target="fonts/Lato-regular.fntdata"/>
  <Relationship Id="rId41" Type="http://schemas.openxmlformats.org/officeDocument/2006/relationships/font" Target="fonts/Lato-bold.fntdata"/>
  <Relationship Id="rId42" Type="http://schemas.openxmlformats.org/officeDocument/2006/relationships/font" Target="fonts/Lato-italic.fntdata"/>
  <Relationship Id="rId43" Type="http://schemas.openxmlformats.org/officeDocument/2006/relationships/font" Target="fonts/Lato-boldItalic.fntdata"/>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xml version="1.0" encoding="UTF-8"?>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0.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1.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400" cy="701400"/>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600"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5" name="Shape 55"/>
        <p:cNvGrpSpPr/>
        <p:nvPr/>
      </p:nvGrpSpPr>
      <p:grpSpPr>
        <a:xfrm>
          <a:off x="0" y="0"/>
          <a:ext cx="0" cy="0"/>
          <a:chOff x="0" y="0"/>
          <a:chExt cx="0" cy="0"/>
        </a:xfrm>
      </p:grpSpPr>
      <p:sp>
        <p:nvSpPr>
          <p:cNvPr id="56" name="Shape 56"/>
          <p:cNvSpPr txBox="1"/>
          <p:nvPr>
            <p:ph type="title"/>
          </p:nvPr>
        </p:nvSpPr>
        <p:spPr>
          <a:xfrm>
            <a:off x="457200" y="208359"/>
            <a:ext cx="8229600" cy="854700"/>
          </a:xfrm>
          <a:prstGeom prst="rect">
            <a:avLst/>
          </a:prstGeom>
          <a:noFill/>
          <a:ln>
            <a:noFill/>
          </a:ln>
        </p:spPr>
        <p:txBody>
          <a:bodyPr anchorCtr="1"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1pPr>
            <a:lvl2pPr indent="0" lvl="1"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2pPr>
            <a:lvl3pPr indent="0" lvl="2"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3pPr>
            <a:lvl4pPr indent="0" lvl="3"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4pPr>
            <a:lvl5pPr indent="0" lvl="4"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57" name="Shape 57"/>
          <p:cNvSpPr txBox="1"/>
          <p:nvPr>
            <p:ph idx="1" type="body"/>
          </p:nvPr>
        </p:nvSpPr>
        <p:spPr>
          <a:xfrm>
            <a:off x="457200" y="1200150"/>
            <a:ext cx="8229600" cy="3397800"/>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hlink"/>
              </a:buClr>
              <a:buSzPct val="75000"/>
              <a:buFont typeface="Noto Sans Symbols"/>
              <a:buChar char="●"/>
              <a:defRPr b="0" i="0" sz="3200" u="none" cap="none" strike="noStrike">
                <a:solidFill>
                  <a:schemeClr val="lt1"/>
                </a:solidFill>
                <a:latin typeface="Trebuchet MS"/>
                <a:ea typeface="Trebuchet MS"/>
                <a:cs typeface="Trebuchet MS"/>
                <a:sym typeface="Trebuchet MS"/>
              </a:defRPr>
            </a:lvl1pPr>
            <a:lvl2pPr indent="-152400" lvl="1" marL="742950" marR="0" rtl="0" algn="l">
              <a:spcBef>
                <a:spcPts val="560"/>
              </a:spcBef>
              <a:spcAft>
                <a:spcPts val="0"/>
              </a:spcAft>
              <a:buClr>
                <a:schemeClr val="lt2"/>
              </a:buClr>
              <a:buSzPct val="75000"/>
              <a:buFont typeface="Noto Sans Symbols"/>
              <a:buChar char="●"/>
              <a:defRPr b="0" i="0" sz="2800" u="none" cap="none" strike="noStrike">
                <a:solidFill>
                  <a:schemeClr val="lt1"/>
                </a:solidFill>
                <a:latin typeface="Trebuchet MS"/>
                <a:ea typeface="Trebuchet MS"/>
                <a:cs typeface="Trebuchet MS"/>
                <a:sym typeface="Trebuchet MS"/>
              </a:defRPr>
            </a:lvl2pPr>
            <a:lvl3pPr indent="-114300" lvl="2" marL="1143000" marR="0" rtl="0" algn="l">
              <a:spcBef>
                <a:spcPts val="480"/>
              </a:spcBef>
              <a:spcAft>
                <a:spcPts val="0"/>
              </a:spcAft>
              <a:buClr>
                <a:schemeClr val="accent2"/>
              </a:buClr>
              <a:buSzPct val="75000"/>
              <a:buFont typeface="Noto Sans Symbols"/>
              <a:buChar char="●"/>
              <a:defRPr b="0" i="0" sz="2400" u="none" cap="none" strike="noStrike">
                <a:solidFill>
                  <a:schemeClr val="lt1"/>
                </a:solidFill>
                <a:latin typeface="Trebuchet MS"/>
                <a:ea typeface="Trebuchet MS"/>
                <a:cs typeface="Trebuchet MS"/>
                <a:sym typeface="Trebuchet MS"/>
              </a:defRPr>
            </a:lvl3pPr>
            <a:lvl4pPr indent="-133350" lvl="3" marL="1600200" marR="0" rtl="0" algn="l">
              <a:spcBef>
                <a:spcPts val="400"/>
              </a:spcBef>
              <a:spcAft>
                <a:spcPts val="0"/>
              </a:spcAft>
              <a:buClr>
                <a:schemeClr val="folHlink"/>
              </a:buClr>
              <a:buSzPct val="75000"/>
              <a:buFont typeface="Noto Sans Symbols"/>
              <a:buChar char="●"/>
              <a:defRPr b="0" i="0" sz="2000" u="none" cap="none" strike="noStrike">
                <a:solidFill>
                  <a:schemeClr val="lt1"/>
                </a:solidFill>
                <a:latin typeface="Trebuchet MS"/>
                <a:ea typeface="Trebuchet MS"/>
                <a:cs typeface="Trebuchet MS"/>
                <a:sym typeface="Trebuchet MS"/>
              </a:defRPr>
            </a:lvl4pPr>
            <a:lvl5pPr indent="-133350" lvl="4" marL="2057400" marR="0" rtl="0" algn="l">
              <a:spcBef>
                <a:spcPts val="400"/>
              </a:spcBef>
              <a:spcAft>
                <a:spcPts val="0"/>
              </a:spcAft>
              <a:buClr>
                <a:schemeClr val="lt1"/>
              </a:buClr>
              <a:buSzPct val="75000"/>
              <a:buFont typeface="Noto Sans Symbols"/>
              <a:buChar char="●"/>
              <a:defRPr b="0" i="0" sz="2000" u="none" cap="none" strike="noStrike">
                <a:solidFill>
                  <a:schemeClr val="lt1"/>
                </a:solidFill>
                <a:latin typeface="Trebuchet MS"/>
                <a:ea typeface="Trebuchet MS"/>
                <a:cs typeface="Trebuchet MS"/>
                <a:sym typeface="Trebuchet MS"/>
              </a:defRPr>
            </a:lvl5pPr>
            <a:lvl6pPr indent="-133350" lvl="5" marL="2514600" marR="0" rtl="0" algn="l">
              <a:spcBef>
                <a:spcPts val="400"/>
              </a:spcBef>
              <a:spcAft>
                <a:spcPts val="0"/>
              </a:spcAft>
              <a:buClr>
                <a:schemeClr val="lt1"/>
              </a:buClr>
              <a:buSzPct val="75000"/>
              <a:buFont typeface="Noto Sans Symbols"/>
              <a:buChar char="●"/>
              <a:defRPr b="0" i="0" sz="2000" u="none" cap="none" strike="noStrike">
                <a:solidFill>
                  <a:schemeClr val="lt1"/>
                </a:solidFill>
                <a:latin typeface="Trebuchet MS"/>
                <a:ea typeface="Trebuchet MS"/>
                <a:cs typeface="Trebuchet MS"/>
                <a:sym typeface="Trebuchet MS"/>
              </a:defRPr>
            </a:lvl6pPr>
            <a:lvl7pPr indent="-133350" lvl="6" marL="2971800" marR="0" rtl="0" algn="l">
              <a:spcBef>
                <a:spcPts val="400"/>
              </a:spcBef>
              <a:spcAft>
                <a:spcPts val="0"/>
              </a:spcAft>
              <a:buClr>
                <a:schemeClr val="lt1"/>
              </a:buClr>
              <a:buSzPct val="75000"/>
              <a:buFont typeface="Noto Sans Symbols"/>
              <a:buChar char="●"/>
              <a:defRPr b="0" i="0" sz="2000" u="none" cap="none" strike="noStrike">
                <a:solidFill>
                  <a:schemeClr val="lt1"/>
                </a:solidFill>
                <a:latin typeface="Trebuchet MS"/>
                <a:ea typeface="Trebuchet MS"/>
                <a:cs typeface="Trebuchet MS"/>
                <a:sym typeface="Trebuchet MS"/>
              </a:defRPr>
            </a:lvl7pPr>
            <a:lvl8pPr indent="-133350" lvl="7" marL="3429000" marR="0" rtl="0" algn="l">
              <a:spcBef>
                <a:spcPts val="400"/>
              </a:spcBef>
              <a:spcAft>
                <a:spcPts val="0"/>
              </a:spcAft>
              <a:buClr>
                <a:schemeClr val="lt1"/>
              </a:buClr>
              <a:buSzPct val="75000"/>
              <a:buFont typeface="Noto Sans Symbols"/>
              <a:buChar char="●"/>
              <a:defRPr b="0" i="0" sz="2000" u="none" cap="none" strike="noStrike">
                <a:solidFill>
                  <a:schemeClr val="lt1"/>
                </a:solidFill>
                <a:latin typeface="Trebuchet MS"/>
                <a:ea typeface="Trebuchet MS"/>
                <a:cs typeface="Trebuchet MS"/>
                <a:sym typeface="Trebuchet MS"/>
              </a:defRPr>
            </a:lvl8pPr>
            <a:lvl9pPr indent="-133350" lvl="8" marL="3886200" marR="0" rtl="0" algn="l">
              <a:spcBef>
                <a:spcPts val="400"/>
              </a:spcBef>
              <a:spcAft>
                <a:spcPts val="0"/>
              </a:spcAft>
              <a:buClr>
                <a:schemeClr val="lt1"/>
              </a:buClr>
              <a:buSzPct val="75000"/>
              <a:buFont typeface="Noto Sans Symbols"/>
              <a:buChar char="●"/>
              <a:defRPr b="0" i="0" sz="2000" u="none" cap="none" strike="noStrike">
                <a:solidFill>
                  <a:schemeClr val="lt1"/>
                </a:solidFill>
                <a:latin typeface="Trebuchet MS"/>
                <a:ea typeface="Trebuchet MS"/>
                <a:cs typeface="Trebuchet MS"/>
                <a:sym typeface="Trebuchet MS"/>
              </a:defRPr>
            </a:lvl9pPr>
          </a:lstStyle>
          <a:p/>
        </p:txBody>
      </p:sp>
      <p:sp>
        <p:nvSpPr>
          <p:cNvPr id="58" name="Shape 58"/>
          <p:cNvSpPr txBox="1"/>
          <p:nvPr>
            <p:ph idx="10" type="dt"/>
          </p:nvPr>
        </p:nvSpPr>
        <p:spPr>
          <a:xfrm>
            <a:off x="457200" y="4686300"/>
            <a:ext cx="2133600" cy="3429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59" name="Shape 59"/>
          <p:cNvSpPr txBox="1"/>
          <p:nvPr>
            <p:ph idx="11" type="ftr"/>
          </p:nvPr>
        </p:nvSpPr>
        <p:spPr>
          <a:xfrm>
            <a:off x="3124200" y="4686300"/>
            <a:ext cx="2895600" cy="3429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60" name="Shape 60"/>
          <p:cNvSpPr txBox="1"/>
          <p:nvPr>
            <p:ph idx="12" type="sldNum"/>
          </p:nvPr>
        </p:nvSpPr>
        <p:spPr>
          <a:xfrm>
            <a:off x="6553200" y="4686300"/>
            <a:ext cx="2133600" cy="3429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61" name="Shape 61"/>
        <p:cNvGrpSpPr/>
        <p:nvPr/>
      </p:nvGrpSpPr>
      <p:grpSpPr>
        <a:xfrm>
          <a:off x="0" y="0"/>
          <a:ext cx="0" cy="0"/>
          <a:chOff x="0" y="0"/>
          <a:chExt cx="0" cy="0"/>
        </a:xfrm>
      </p:grpSpPr>
      <p:sp>
        <p:nvSpPr>
          <p:cNvPr id="62" name="Shape 62"/>
          <p:cNvSpPr txBox="1"/>
          <p:nvPr>
            <p:ph type="ctrTitle"/>
          </p:nvPr>
        </p:nvSpPr>
        <p:spPr>
          <a:xfrm>
            <a:off x="685800" y="1404937"/>
            <a:ext cx="7772400" cy="1166700"/>
          </a:xfrm>
          <a:prstGeom prst="rect">
            <a:avLst/>
          </a:prstGeom>
          <a:noFill/>
          <a:ln>
            <a:noFill/>
          </a:ln>
        </p:spPr>
        <p:txBody>
          <a:bodyPr anchorCtr="1" anchor="ctr" bIns="91425" lIns="91425" rIns="91425" tIns="91425"/>
          <a:lstStyle>
            <a:lvl1pPr indent="0" lvl="0" marL="0" marR="0" rtl="0" algn="ctr">
              <a:spcBef>
                <a:spcPts val="0"/>
              </a:spcBef>
              <a:spcAft>
                <a:spcPts val="0"/>
              </a:spcAft>
              <a:buNone/>
              <a:defRPr b="0" i="0" sz="4800" u="none" cap="none" strike="noStrike">
                <a:solidFill>
                  <a:schemeClr val="lt2"/>
                </a:solidFill>
                <a:latin typeface="Trebuchet MS"/>
                <a:ea typeface="Trebuchet MS"/>
                <a:cs typeface="Trebuchet MS"/>
                <a:sym typeface="Trebuchet MS"/>
              </a:defRPr>
            </a:lvl1pPr>
            <a:lvl2pPr indent="0" lvl="1"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2pPr>
            <a:lvl3pPr indent="0" lvl="2"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3pPr>
            <a:lvl4pPr indent="0" lvl="3"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4pPr>
            <a:lvl5pPr indent="0" lvl="4"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63" name="Shape 63"/>
          <p:cNvSpPr txBox="1"/>
          <p:nvPr>
            <p:ph idx="1" type="subTitle"/>
          </p:nvPr>
        </p:nvSpPr>
        <p:spPr>
          <a:xfrm>
            <a:off x="1371600" y="2914650"/>
            <a:ext cx="6400800" cy="1314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hlink"/>
              </a:buClr>
              <a:buFont typeface="Noto Sans Symbols"/>
              <a:buNone/>
              <a:defRPr b="0" i="0" sz="3200" u="none" cap="none" strike="noStrike">
                <a:solidFill>
                  <a:schemeClr val="lt1"/>
                </a:solidFill>
                <a:latin typeface="Trebuchet MS"/>
                <a:ea typeface="Trebuchet MS"/>
                <a:cs typeface="Trebuchet MS"/>
                <a:sym typeface="Trebuchet MS"/>
              </a:defRPr>
            </a:lvl1pPr>
            <a:lvl2pPr indent="-152400" lvl="1" marL="742950" marR="0" rtl="0" algn="l">
              <a:spcBef>
                <a:spcPts val="560"/>
              </a:spcBef>
              <a:spcAft>
                <a:spcPts val="0"/>
              </a:spcAft>
              <a:buClr>
                <a:schemeClr val="lt2"/>
              </a:buClr>
              <a:buSzPct val="75000"/>
              <a:buFont typeface="Noto Sans Symbols"/>
              <a:buChar char="●"/>
              <a:defRPr b="0" i="0" sz="2800" u="none" cap="none" strike="noStrike">
                <a:solidFill>
                  <a:schemeClr val="lt1"/>
                </a:solidFill>
                <a:latin typeface="Trebuchet MS"/>
                <a:ea typeface="Trebuchet MS"/>
                <a:cs typeface="Trebuchet MS"/>
                <a:sym typeface="Trebuchet MS"/>
              </a:defRPr>
            </a:lvl2pPr>
            <a:lvl3pPr indent="-114300" lvl="2" marL="1143000" marR="0" rtl="0" algn="l">
              <a:spcBef>
                <a:spcPts val="480"/>
              </a:spcBef>
              <a:spcAft>
                <a:spcPts val="0"/>
              </a:spcAft>
              <a:buClr>
                <a:schemeClr val="accent2"/>
              </a:buClr>
              <a:buSzPct val="75000"/>
              <a:buFont typeface="Noto Sans Symbols"/>
              <a:buChar char="●"/>
              <a:defRPr b="0" i="0" sz="2400" u="none" cap="none" strike="noStrike">
                <a:solidFill>
                  <a:schemeClr val="lt1"/>
                </a:solidFill>
                <a:latin typeface="Trebuchet MS"/>
                <a:ea typeface="Trebuchet MS"/>
                <a:cs typeface="Trebuchet MS"/>
                <a:sym typeface="Trebuchet MS"/>
              </a:defRPr>
            </a:lvl3pPr>
            <a:lvl4pPr indent="-133350" lvl="3" marL="1600200" marR="0" rtl="0" algn="l">
              <a:spcBef>
                <a:spcPts val="400"/>
              </a:spcBef>
              <a:spcAft>
                <a:spcPts val="0"/>
              </a:spcAft>
              <a:buClr>
                <a:schemeClr val="folHlink"/>
              </a:buClr>
              <a:buSzPct val="75000"/>
              <a:buFont typeface="Noto Sans Symbols"/>
              <a:buChar char="●"/>
              <a:defRPr b="0" i="0" sz="2000" u="none" cap="none" strike="noStrike">
                <a:solidFill>
                  <a:schemeClr val="lt1"/>
                </a:solidFill>
                <a:latin typeface="Trebuchet MS"/>
                <a:ea typeface="Trebuchet MS"/>
                <a:cs typeface="Trebuchet MS"/>
                <a:sym typeface="Trebuchet MS"/>
              </a:defRPr>
            </a:lvl4pPr>
            <a:lvl5pPr indent="-133350" lvl="4" marL="2057400" marR="0" rtl="0" algn="l">
              <a:spcBef>
                <a:spcPts val="400"/>
              </a:spcBef>
              <a:spcAft>
                <a:spcPts val="0"/>
              </a:spcAft>
              <a:buClr>
                <a:schemeClr val="lt1"/>
              </a:buClr>
              <a:buSzPct val="75000"/>
              <a:buFont typeface="Noto Sans Symbols"/>
              <a:buChar char="●"/>
              <a:defRPr b="0" i="0" sz="2000" u="none" cap="none" strike="noStrike">
                <a:solidFill>
                  <a:schemeClr val="lt1"/>
                </a:solidFill>
                <a:latin typeface="Trebuchet MS"/>
                <a:ea typeface="Trebuchet MS"/>
                <a:cs typeface="Trebuchet MS"/>
                <a:sym typeface="Trebuchet MS"/>
              </a:defRPr>
            </a:lvl5pPr>
            <a:lvl6pPr indent="-133350" lvl="5" marL="2514600" marR="0" rtl="0" algn="l">
              <a:spcBef>
                <a:spcPts val="400"/>
              </a:spcBef>
              <a:spcAft>
                <a:spcPts val="0"/>
              </a:spcAft>
              <a:buClr>
                <a:schemeClr val="lt1"/>
              </a:buClr>
              <a:buSzPct val="75000"/>
              <a:buFont typeface="Noto Sans Symbols"/>
              <a:buChar char="●"/>
              <a:defRPr b="0" i="0" sz="2000" u="none" cap="none" strike="noStrike">
                <a:solidFill>
                  <a:schemeClr val="lt1"/>
                </a:solidFill>
                <a:latin typeface="Trebuchet MS"/>
                <a:ea typeface="Trebuchet MS"/>
                <a:cs typeface="Trebuchet MS"/>
                <a:sym typeface="Trebuchet MS"/>
              </a:defRPr>
            </a:lvl6pPr>
            <a:lvl7pPr indent="-133350" lvl="6" marL="2971800" marR="0" rtl="0" algn="l">
              <a:spcBef>
                <a:spcPts val="400"/>
              </a:spcBef>
              <a:spcAft>
                <a:spcPts val="0"/>
              </a:spcAft>
              <a:buClr>
                <a:schemeClr val="lt1"/>
              </a:buClr>
              <a:buSzPct val="75000"/>
              <a:buFont typeface="Noto Sans Symbols"/>
              <a:buChar char="●"/>
              <a:defRPr b="0" i="0" sz="2000" u="none" cap="none" strike="noStrike">
                <a:solidFill>
                  <a:schemeClr val="lt1"/>
                </a:solidFill>
                <a:latin typeface="Trebuchet MS"/>
                <a:ea typeface="Trebuchet MS"/>
                <a:cs typeface="Trebuchet MS"/>
                <a:sym typeface="Trebuchet MS"/>
              </a:defRPr>
            </a:lvl7pPr>
            <a:lvl8pPr indent="-133350" lvl="7" marL="3429000" marR="0" rtl="0" algn="l">
              <a:spcBef>
                <a:spcPts val="400"/>
              </a:spcBef>
              <a:spcAft>
                <a:spcPts val="0"/>
              </a:spcAft>
              <a:buClr>
                <a:schemeClr val="lt1"/>
              </a:buClr>
              <a:buSzPct val="75000"/>
              <a:buFont typeface="Noto Sans Symbols"/>
              <a:buChar char="●"/>
              <a:defRPr b="0" i="0" sz="2000" u="none" cap="none" strike="noStrike">
                <a:solidFill>
                  <a:schemeClr val="lt1"/>
                </a:solidFill>
                <a:latin typeface="Trebuchet MS"/>
                <a:ea typeface="Trebuchet MS"/>
                <a:cs typeface="Trebuchet MS"/>
                <a:sym typeface="Trebuchet MS"/>
              </a:defRPr>
            </a:lvl8pPr>
            <a:lvl9pPr indent="-133350" lvl="8" marL="3886200" marR="0" rtl="0" algn="l">
              <a:spcBef>
                <a:spcPts val="400"/>
              </a:spcBef>
              <a:spcAft>
                <a:spcPts val="0"/>
              </a:spcAft>
              <a:buClr>
                <a:schemeClr val="lt1"/>
              </a:buClr>
              <a:buSzPct val="75000"/>
              <a:buFont typeface="Noto Sans Symbols"/>
              <a:buChar char="●"/>
              <a:defRPr b="0" i="0" sz="2000" u="none" cap="none" strike="noStrike">
                <a:solidFill>
                  <a:schemeClr val="lt1"/>
                </a:solidFill>
                <a:latin typeface="Trebuchet MS"/>
                <a:ea typeface="Trebuchet MS"/>
                <a:cs typeface="Trebuchet MS"/>
                <a:sym typeface="Trebuchet MS"/>
              </a:defRPr>
            </a:lvl9pPr>
          </a:lstStyle>
          <a:p/>
        </p:txBody>
      </p:sp>
      <p:sp>
        <p:nvSpPr>
          <p:cNvPr id="64" name="Shape 64"/>
          <p:cNvSpPr txBox="1"/>
          <p:nvPr>
            <p:ph idx="10" type="dt"/>
          </p:nvPr>
        </p:nvSpPr>
        <p:spPr>
          <a:xfrm>
            <a:off x="457200" y="4686300"/>
            <a:ext cx="2133600" cy="3429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65" name="Shape 65"/>
          <p:cNvSpPr txBox="1"/>
          <p:nvPr>
            <p:ph idx="11" type="ftr"/>
          </p:nvPr>
        </p:nvSpPr>
        <p:spPr>
          <a:xfrm>
            <a:off x="3124200" y="4686300"/>
            <a:ext cx="2895600" cy="3429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66" name="Shape 66"/>
          <p:cNvSpPr txBox="1"/>
          <p:nvPr>
            <p:ph idx="12" type="sldNum"/>
          </p:nvPr>
        </p:nvSpPr>
        <p:spPr>
          <a:xfrm>
            <a:off x="6553200" y="4686300"/>
            <a:ext cx="2133600" cy="3429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7" name="Shape 67"/>
        <p:cNvGrpSpPr/>
        <p:nvPr/>
      </p:nvGrpSpPr>
      <p:grpSpPr>
        <a:xfrm>
          <a:off x="0" y="0"/>
          <a:ext cx="0" cy="0"/>
          <a:chOff x="0" y="0"/>
          <a:chExt cx="0" cy="0"/>
        </a:xfrm>
      </p:grpSpPr>
      <p:sp>
        <p:nvSpPr>
          <p:cNvPr id="68" name="Shape 68"/>
          <p:cNvSpPr txBox="1"/>
          <p:nvPr>
            <p:ph type="title"/>
          </p:nvPr>
        </p:nvSpPr>
        <p:spPr>
          <a:xfrm>
            <a:off x="457200" y="208359"/>
            <a:ext cx="8229600" cy="854700"/>
          </a:xfrm>
          <a:prstGeom prst="rect">
            <a:avLst/>
          </a:prstGeom>
          <a:noFill/>
          <a:ln>
            <a:noFill/>
          </a:ln>
        </p:spPr>
        <p:txBody>
          <a:bodyPr anchorCtr="1"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1pPr>
            <a:lvl2pPr indent="0" lvl="1"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2pPr>
            <a:lvl3pPr indent="0" lvl="2"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3pPr>
            <a:lvl4pPr indent="0" lvl="3"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4pPr>
            <a:lvl5pPr indent="0" lvl="4" marL="0" marR="0" rtl="0" algn="ctr">
              <a:spcBef>
                <a:spcPts val="0"/>
              </a:spcBef>
              <a:spcAft>
                <a:spcPts val="0"/>
              </a:spcAft>
              <a:buNone/>
              <a:defRPr b="0" i="0" sz="4400" u="none" cap="none" strike="noStrike">
                <a:solidFill>
                  <a:schemeClr val="lt2"/>
                </a:solidFill>
                <a:latin typeface="Trebuchet MS"/>
                <a:ea typeface="Trebuchet MS"/>
                <a:cs typeface="Trebuchet MS"/>
                <a:sym typeface="Trebuchet MS"/>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69" name="Shape 69"/>
          <p:cNvSpPr txBox="1"/>
          <p:nvPr>
            <p:ph idx="1" type="body"/>
          </p:nvPr>
        </p:nvSpPr>
        <p:spPr>
          <a:xfrm>
            <a:off x="457200" y="1200150"/>
            <a:ext cx="4038600" cy="33978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hlink"/>
              </a:buClr>
              <a:buSzPct val="75000"/>
              <a:buFont typeface="Noto Sans Symbols"/>
              <a:buChar char="●"/>
              <a:defRPr sz="2800">
                <a:solidFill>
                  <a:schemeClr val="lt1"/>
                </a:solidFill>
                <a:latin typeface="Trebuchet MS"/>
                <a:ea typeface="Trebuchet MS"/>
                <a:cs typeface="Trebuchet MS"/>
                <a:sym typeface="Trebuchet MS"/>
              </a:defRPr>
            </a:lvl1pPr>
            <a:lvl2pPr indent="-171450" lvl="1" marL="742950" marR="0" rtl="0" algn="l">
              <a:spcBef>
                <a:spcPts val="480"/>
              </a:spcBef>
              <a:spcAft>
                <a:spcPts val="0"/>
              </a:spcAft>
              <a:buClr>
                <a:schemeClr val="lt2"/>
              </a:buClr>
              <a:buSzPct val="75000"/>
              <a:buFont typeface="Noto Sans Symbols"/>
              <a:buChar char="●"/>
              <a:defRPr b="0" i="0" sz="2400" u="none" cap="none" strike="noStrike">
                <a:solidFill>
                  <a:schemeClr val="lt1"/>
                </a:solidFill>
                <a:latin typeface="Trebuchet MS"/>
                <a:ea typeface="Trebuchet MS"/>
                <a:cs typeface="Trebuchet MS"/>
                <a:sym typeface="Trebuchet MS"/>
              </a:defRPr>
            </a:lvl2pPr>
            <a:lvl3pPr indent="-133350" lvl="2" marL="1143000" marR="0" rtl="0" algn="l">
              <a:spcBef>
                <a:spcPts val="400"/>
              </a:spcBef>
              <a:spcAft>
                <a:spcPts val="0"/>
              </a:spcAft>
              <a:buClr>
                <a:schemeClr val="accent2"/>
              </a:buClr>
              <a:buSzPct val="75000"/>
              <a:buFont typeface="Noto Sans Symbols"/>
              <a:buChar char="●"/>
              <a:defRPr b="0" i="0" sz="2000" u="none" cap="none" strike="noStrike">
                <a:solidFill>
                  <a:schemeClr val="lt1"/>
                </a:solidFill>
                <a:latin typeface="Trebuchet MS"/>
                <a:ea typeface="Trebuchet MS"/>
                <a:cs typeface="Trebuchet MS"/>
                <a:sym typeface="Trebuchet MS"/>
              </a:defRPr>
            </a:lvl3pPr>
            <a:lvl4pPr indent="-142875" lvl="3" marL="1600200" marR="0" rtl="0" algn="l">
              <a:spcBef>
                <a:spcPts val="360"/>
              </a:spcBef>
              <a:spcAft>
                <a:spcPts val="0"/>
              </a:spcAft>
              <a:buClr>
                <a:schemeClr val="folHlink"/>
              </a:buClr>
              <a:buSzPct val="75000"/>
              <a:buFont typeface="Noto Sans Symbols"/>
              <a:buChar char="●"/>
              <a:defRPr b="0" i="0" sz="1800" u="none" cap="none" strike="noStrike">
                <a:solidFill>
                  <a:schemeClr val="lt1"/>
                </a:solidFill>
                <a:latin typeface="Trebuchet MS"/>
                <a:ea typeface="Trebuchet MS"/>
                <a:cs typeface="Trebuchet MS"/>
                <a:sym typeface="Trebuchet MS"/>
              </a:defRPr>
            </a:lvl4pPr>
            <a:lvl5pPr indent="-142875" lvl="4" marL="2057400" marR="0" rtl="0" algn="l">
              <a:spcBef>
                <a:spcPts val="360"/>
              </a:spcBef>
              <a:spcAft>
                <a:spcPts val="0"/>
              </a:spcAft>
              <a:buClr>
                <a:schemeClr val="lt1"/>
              </a:buClr>
              <a:buSzPct val="75000"/>
              <a:buFont typeface="Noto Sans Symbols"/>
              <a:buChar char="●"/>
              <a:defRPr b="0" i="0" sz="1800" u="none" cap="none" strike="noStrike">
                <a:solidFill>
                  <a:schemeClr val="lt1"/>
                </a:solidFill>
                <a:latin typeface="Trebuchet MS"/>
                <a:ea typeface="Trebuchet MS"/>
                <a:cs typeface="Trebuchet MS"/>
                <a:sym typeface="Trebuchet MS"/>
              </a:defRPr>
            </a:lvl5pPr>
            <a:lvl6pPr indent="-142875" lvl="5" marL="2514600" marR="0" rtl="0" algn="l">
              <a:spcBef>
                <a:spcPts val="360"/>
              </a:spcBef>
              <a:spcAft>
                <a:spcPts val="0"/>
              </a:spcAft>
              <a:buClr>
                <a:schemeClr val="lt1"/>
              </a:buClr>
              <a:buSzPct val="75000"/>
              <a:buFont typeface="Noto Sans Symbols"/>
              <a:buChar char="●"/>
              <a:defRPr b="0" i="0" sz="1800" u="none" cap="none" strike="noStrike">
                <a:solidFill>
                  <a:schemeClr val="lt1"/>
                </a:solidFill>
                <a:latin typeface="Trebuchet MS"/>
                <a:ea typeface="Trebuchet MS"/>
                <a:cs typeface="Trebuchet MS"/>
                <a:sym typeface="Trebuchet MS"/>
              </a:defRPr>
            </a:lvl6pPr>
            <a:lvl7pPr indent="-142875" lvl="6" marL="2971800" marR="0" rtl="0" algn="l">
              <a:spcBef>
                <a:spcPts val="360"/>
              </a:spcBef>
              <a:spcAft>
                <a:spcPts val="0"/>
              </a:spcAft>
              <a:buClr>
                <a:schemeClr val="lt1"/>
              </a:buClr>
              <a:buSzPct val="75000"/>
              <a:buFont typeface="Noto Sans Symbols"/>
              <a:buChar char="●"/>
              <a:defRPr b="0" i="0" sz="1800" u="none" cap="none" strike="noStrike">
                <a:solidFill>
                  <a:schemeClr val="lt1"/>
                </a:solidFill>
                <a:latin typeface="Trebuchet MS"/>
                <a:ea typeface="Trebuchet MS"/>
                <a:cs typeface="Trebuchet MS"/>
                <a:sym typeface="Trebuchet MS"/>
              </a:defRPr>
            </a:lvl7pPr>
            <a:lvl8pPr indent="-142875" lvl="7" marL="3429000" marR="0" rtl="0" algn="l">
              <a:spcBef>
                <a:spcPts val="360"/>
              </a:spcBef>
              <a:spcAft>
                <a:spcPts val="0"/>
              </a:spcAft>
              <a:buClr>
                <a:schemeClr val="lt1"/>
              </a:buClr>
              <a:buSzPct val="75000"/>
              <a:buFont typeface="Noto Sans Symbols"/>
              <a:buChar char="●"/>
              <a:defRPr b="0" i="0" sz="1800" u="none" cap="none" strike="noStrike">
                <a:solidFill>
                  <a:schemeClr val="lt1"/>
                </a:solidFill>
                <a:latin typeface="Trebuchet MS"/>
                <a:ea typeface="Trebuchet MS"/>
                <a:cs typeface="Trebuchet MS"/>
                <a:sym typeface="Trebuchet MS"/>
              </a:defRPr>
            </a:lvl8pPr>
            <a:lvl9pPr indent="-142875" lvl="8" marL="3886200" marR="0" rtl="0" algn="l">
              <a:spcBef>
                <a:spcPts val="360"/>
              </a:spcBef>
              <a:spcAft>
                <a:spcPts val="0"/>
              </a:spcAft>
              <a:buClr>
                <a:schemeClr val="lt1"/>
              </a:buClr>
              <a:buSzPct val="75000"/>
              <a:buFont typeface="Noto Sans Symbols"/>
              <a:buChar char="●"/>
              <a:defRPr b="0" i="0" sz="1800" u="none" cap="none" strike="noStrike">
                <a:solidFill>
                  <a:schemeClr val="lt1"/>
                </a:solidFill>
                <a:latin typeface="Trebuchet MS"/>
                <a:ea typeface="Trebuchet MS"/>
                <a:cs typeface="Trebuchet MS"/>
                <a:sym typeface="Trebuchet MS"/>
              </a:defRPr>
            </a:lvl9pPr>
          </a:lstStyle>
          <a:p/>
        </p:txBody>
      </p:sp>
      <p:sp>
        <p:nvSpPr>
          <p:cNvPr id="70" name="Shape 70"/>
          <p:cNvSpPr txBox="1"/>
          <p:nvPr>
            <p:ph idx="2" type="body"/>
          </p:nvPr>
        </p:nvSpPr>
        <p:spPr>
          <a:xfrm>
            <a:off x="4648200" y="1200150"/>
            <a:ext cx="4038600" cy="33978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hlink"/>
              </a:buClr>
              <a:buSzPct val="75000"/>
              <a:buFont typeface="Noto Sans Symbols"/>
              <a:buChar char="●"/>
              <a:defRPr sz="2800">
                <a:solidFill>
                  <a:schemeClr val="lt1"/>
                </a:solidFill>
                <a:latin typeface="Trebuchet MS"/>
                <a:ea typeface="Trebuchet MS"/>
                <a:cs typeface="Trebuchet MS"/>
                <a:sym typeface="Trebuchet MS"/>
              </a:defRPr>
            </a:lvl1pPr>
            <a:lvl2pPr indent="-171450" lvl="1" marL="742950" marR="0" rtl="0" algn="l">
              <a:spcBef>
                <a:spcPts val="480"/>
              </a:spcBef>
              <a:spcAft>
                <a:spcPts val="0"/>
              </a:spcAft>
              <a:buClr>
                <a:schemeClr val="lt2"/>
              </a:buClr>
              <a:buSzPct val="75000"/>
              <a:buFont typeface="Noto Sans Symbols"/>
              <a:buChar char="●"/>
              <a:defRPr b="0" i="0" sz="2400" u="none" cap="none" strike="noStrike">
                <a:solidFill>
                  <a:schemeClr val="lt1"/>
                </a:solidFill>
                <a:latin typeface="Trebuchet MS"/>
                <a:ea typeface="Trebuchet MS"/>
                <a:cs typeface="Trebuchet MS"/>
                <a:sym typeface="Trebuchet MS"/>
              </a:defRPr>
            </a:lvl2pPr>
            <a:lvl3pPr indent="-133350" lvl="2" marL="1143000" marR="0" rtl="0" algn="l">
              <a:spcBef>
                <a:spcPts val="400"/>
              </a:spcBef>
              <a:spcAft>
                <a:spcPts val="0"/>
              </a:spcAft>
              <a:buClr>
                <a:schemeClr val="accent2"/>
              </a:buClr>
              <a:buSzPct val="75000"/>
              <a:buFont typeface="Noto Sans Symbols"/>
              <a:buChar char="●"/>
              <a:defRPr b="0" i="0" sz="2000" u="none" cap="none" strike="noStrike">
                <a:solidFill>
                  <a:schemeClr val="lt1"/>
                </a:solidFill>
                <a:latin typeface="Trebuchet MS"/>
                <a:ea typeface="Trebuchet MS"/>
                <a:cs typeface="Trebuchet MS"/>
                <a:sym typeface="Trebuchet MS"/>
              </a:defRPr>
            </a:lvl3pPr>
            <a:lvl4pPr indent="-142875" lvl="3" marL="1600200" marR="0" rtl="0" algn="l">
              <a:spcBef>
                <a:spcPts val="360"/>
              </a:spcBef>
              <a:spcAft>
                <a:spcPts val="0"/>
              </a:spcAft>
              <a:buClr>
                <a:schemeClr val="folHlink"/>
              </a:buClr>
              <a:buSzPct val="75000"/>
              <a:buFont typeface="Noto Sans Symbols"/>
              <a:buChar char="●"/>
              <a:defRPr b="0" i="0" sz="1800" u="none" cap="none" strike="noStrike">
                <a:solidFill>
                  <a:schemeClr val="lt1"/>
                </a:solidFill>
                <a:latin typeface="Trebuchet MS"/>
                <a:ea typeface="Trebuchet MS"/>
                <a:cs typeface="Trebuchet MS"/>
                <a:sym typeface="Trebuchet MS"/>
              </a:defRPr>
            </a:lvl4pPr>
            <a:lvl5pPr indent="-142875" lvl="4" marL="2057400" marR="0" rtl="0" algn="l">
              <a:spcBef>
                <a:spcPts val="360"/>
              </a:spcBef>
              <a:spcAft>
                <a:spcPts val="0"/>
              </a:spcAft>
              <a:buClr>
                <a:schemeClr val="lt1"/>
              </a:buClr>
              <a:buSzPct val="75000"/>
              <a:buFont typeface="Noto Sans Symbols"/>
              <a:buChar char="●"/>
              <a:defRPr b="0" i="0" sz="1800" u="none" cap="none" strike="noStrike">
                <a:solidFill>
                  <a:schemeClr val="lt1"/>
                </a:solidFill>
                <a:latin typeface="Trebuchet MS"/>
                <a:ea typeface="Trebuchet MS"/>
                <a:cs typeface="Trebuchet MS"/>
                <a:sym typeface="Trebuchet MS"/>
              </a:defRPr>
            </a:lvl5pPr>
            <a:lvl6pPr indent="-142875" lvl="5" marL="2514600" marR="0" rtl="0" algn="l">
              <a:spcBef>
                <a:spcPts val="360"/>
              </a:spcBef>
              <a:spcAft>
                <a:spcPts val="0"/>
              </a:spcAft>
              <a:buClr>
                <a:schemeClr val="lt1"/>
              </a:buClr>
              <a:buSzPct val="75000"/>
              <a:buFont typeface="Noto Sans Symbols"/>
              <a:buChar char="●"/>
              <a:defRPr b="0" i="0" sz="1800" u="none" cap="none" strike="noStrike">
                <a:solidFill>
                  <a:schemeClr val="lt1"/>
                </a:solidFill>
                <a:latin typeface="Trebuchet MS"/>
                <a:ea typeface="Trebuchet MS"/>
                <a:cs typeface="Trebuchet MS"/>
                <a:sym typeface="Trebuchet MS"/>
              </a:defRPr>
            </a:lvl6pPr>
            <a:lvl7pPr indent="-142875" lvl="6" marL="2971800" marR="0" rtl="0" algn="l">
              <a:spcBef>
                <a:spcPts val="360"/>
              </a:spcBef>
              <a:spcAft>
                <a:spcPts val="0"/>
              </a:spcAft>
              <a:buClr>
                <a:schemeClr val="lt1"/>
              </a:buClr>
              <a:buSzPct val="75000"/>
              <a:buFont typeface="Noto Sans Symbols"/>
              <a:buChar char="●"/>
              <a:defRPr b="0" i="0" sz="1800" u="none" cap="none" strike="noStrike">
                <a:solidFill>
                  <a:schemeClr val="lt1"/>
                </a:solidFill>
                <a:latin typeface="Trebuchet MS"/>
                <a:ea typeface="Trebuchet MS"/>
                <a:cs typeface="Trebuchet MS"/>
                <a:sym typeface="Trebuchet MS"/>
              </a:defRPr>
            </a:lvl7pPr>
            <a:lvl8pPr indent="-142875" lvl="7" marL="3429000" marR="0" rtl="0" algn="l">
              <a:spcBef>
                <a:spcPts val="360"/>
              </a:spcBef>
              <a:spcAft>
                <a:spcPts val="0"/>
              </a:spcAft>
              <a:buClr>
                <a:schemeClr val="lt1"/>
              </a:buClr>
              <a:buSzPct val="75000"/>
              <a:buFont typeface="Noto Sans Symbols"/>
              <a:buChar char="●"/>
              <a:defRPr b="0" i="0" sz="1800" u="none" cap="none" strike="noStrike">
                <a:solidFill>
                  <a:schemeClr val="lt1"/>
                </a:solidFill>
                <a:latin typeface="Trebuchet MS"/>
                <a:ea typeface="Trebuchet MS"/>
                <a:cs typeface="Trebuchet MS"/>
                <a:sym typeface="Trebuchet MS"/>
              </a:defRPr>
            </a:lvl8pPr>
            <a:lvl9pPr indent="-142875" lvl="8" marL="3886200" marR="0" rtl="0" algn="l">
              <a:spcBef>
                <a:spcPts val="360"/>
              </a:spcBef>
              <a:spcAft>
                <a:spcPts val="0"/>
              </a:spcAft>
              <a:buClr>
                <a:schemeClr val="lt1"/>
              </a:buClr>
              <a:buSzPct val="75000"/>
              <a:buFont typeface="Noto Sans Symbols"/>
              <a:buChar char="●"/>
              <a:defRPr b="0" i="0" sz="1800" u="none" cap="none" strike="noStrike">
                <a:solidFill>
                  <a:schemeClr val="lt1"/>
                </a:solidFill>
                <a:latin typeface="Trebuchet MS"/>
                <a:ea typeface="Trebuchet MS"/>
                <a:cs typeface="Trebuchet MS"/>
                <a:sym typeface="Trebuchet MS"/>
              </a:defRPr>
            </a:lvl9pPr>
          </a:lstStyle>
          <a:p/>
        </p:txBody>
      </p:sp>
      <p:sp>
        <p:nvSpPr>
          <p:cNvPr id="71" name="Shape 71"/>
          <p:cNvSpPr txBox="1"/>
          <p:nvPr>
            <p:ph idx="10" type="dt"/>
          </p:nvPr>
        </p:nvSpPr>
        <p:spPr>
          <a:xfrm>
            <a:off x="457200" y="4686300"/>
            <a:ext cx="2133600" cy="3429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72" name="Shape 72"/>
          <p:cNvSpPr txBox="1"/>
          <p:nvPr>
            <p:ph idx="11" type="ftr"/>
          </p:nvPr>
        </p:nvSpPr>
        <p:spPr>
          <a:xfrm>
            <a:off x="3124200" y="4686300"/>
            <a:ext cx="2895600" cy="3429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73" name="Shape 73"/>
          <p:cNvSpPr txBox="1"/>
          <p:nvPr>
            <p:ph idx="12" type="sldNum"/>
          </p:nvPr>
        </p:nvSpPr>
        <p:spPr>
          <a:xfrm>
            <a:off x="6553200" y="4686300"/>
            <a:ext cx="2133600" cy="3429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200"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2.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openxmlformats.org/officeDocument/2006/relationships/image" Target="../media/image03.jp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image" Target="../media/image14.jpg"/>
  <Relationship Id="rId4" Type="http://schemas.openxmlformats.org/officeDocument/2006/relationships/image" Target="../media/image16.jp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08.pn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10.png"/>
  <Relationship Id="rId4" Type="http://schemas.openxmlformats.org/officeDocument/2006/relationships/image" Target="../media/image13.png"/>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image" Target="../media/image09.pn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01.jpg"/>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hyperlink" TargetMode="External" Target="http://www.ted.com/talks/barry_schwartz_on_our_loss_of_wisdom.ht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1.xml"/>
  <Relationship Id="rId3" Type="http://schemas.openxmlformats.org/officeDocument/2006/relationships/hyperlink" TargetMode="External" Target="http://www.youtube.com/watch?v=vs41JrnGaxc"/>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5.xml"/>
  <Relationship Id="rId3" Type="http://schemas.openxmlformats.org/officeDocument/2006/relationships/hyperlink" TargetMode="External" Target="http://youtube.com/v/f_SwD7RveNE"/>
  <Relationship Id="rId4" Type="http://schemas.openxmlformats.org/officeDocument/2006/relationships/image" Target="../media/image15.jpg"/>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6.xml"/>
  <Relationship Id="rId3" Type="http://schemas.openxmlformats.org/officeDocument/2006/relationships/hyperlink" TargetMode="External" Target="http://www.history.com/this-day-in-history/welles-scares-nation"/>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8.xml"/>
  <Relationship Id="rId3" Type="http://schemas.openxmlformats.org/officeDocument/2006/relationships/hyperlink" TargetMode="External" Target="http://youtube.com/v/EUSpszWfu_w"/>
  <Relationship Id="rId4" Type="http://schemas.openxmlformats.org/officeDocument/2006/relationships/image" Target="../media/image12.jpg"/>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9.xml"/>
  <Relationship Id="rId3" Type="http://schemas.openxmlformats.org/officeDocument/2006/relationships/hyperlink" TargetMode="External" Target="http://youtube.com/v/nmZ5Lj4YG9o"/>
  <Relationship Id="rId4" Type="http://schemas.openxmlformats.org/officeDocument/2006/relationships/image" Target="../media/image11.jp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1.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05.jpg"/>
  <Relationship Id="rId4" Type="http://schemas.openxmlformats.org/officeDocument/2006/relationships/image" Target="../media/image00.jp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02.jpg"/>
  <Relationship Id="rId4" Type="http://schemas.openxmlformats.org/officeDocument/2006/relationships/image" Target="../media/image07.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6.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06.pn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04.pn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ctrTitle"/>
          </p:nvPr>
        </p:nvSpPr>
        <p:spPr>
          <a:xfrm>
            <a:off x="3096250" y="1627200"/>
            <a:ext cx="2951400" cy="1584300"/>
          </a:xfrm>
          <a:prstGeom prst="rect">
            <a:avLst/>
          </a:prstGeom>
        </p:spPr>
        <p:txBody>
          <a:bodyPr anchorCtr="0" anchor="ctr" bIns="91425" lIns="91425" rIns="91425" tIns="91425">
            <a:noAutofit/>
          </a:bodyPr>
          <a:lstStyle/>
          <a:p>
            <a:pPr lvl="0">
              <a:spcBef>
                <a:spcPts val="0"/>
              </a:spcBef>
              <a:buNone/>
            </a:pPr>
            <a:r>
              <a:rPr lang="en"/>
              <a:t>A Satisfactory Moral Theory</a:t>
            </a:r>
          </a:p>
        </p:txBody>
      </p:sp>
      <p:sp>
        <p:nvSpPr>
          <p:cNvPr id="79" name="Shape 79"/>
          <p:cNvSpPr txBox="1"/>
          <p:nvPr>
            <p:ph idx="1" type="subTitle"/>
          </p:nvPr>
        </p:nvSpPr>
        <p:spPr>
          <a:xfrm>
            <a:off x="3096362" y="3266930"/>
            <a:ext cx="2951400" cy="701400"/>
          </a:xfrm>
          <a:prstGeom prst="rect">
            <a:avLst/>
          </a:prstGeom>
        </p:spPr>
        <p:txBody>
          <a:bodyPr anchorCtr="0" anchor="b" bIns="91425" lIns="91425" rIns="91425" tIns="91425">
            <a:noAutofit/>
          </a:bodyPr>
          <a:lstStyle/>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Egoism</a:t>
            </a:r>
          </a:p>
        </p:txBody>
      </p:sp>
      <p:sp>
        <p:nvSpPr>
          <p:cNvPr id="135" name="Shape 13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Ethical Egoism:        	      prescriptive</a:t>
            </a:r>
          </a:p>
          <a:p>
            <a:pPr lvl="0">
              <a:spcBef>
                <a:spcPts val="0"/>
              </a:spcBef>
              <a:buNone/>
            </a:pPr>
            <a:r>
              <a:rPr lang="en"/>
              <a:t>Psychological Egoism:        descriptive</a:t>
            </a:r>
          </a:p>
          <a:p>
            <a:pPr lvl="0">
              <a:spcBef>
                <a:spcPts val="0"/>
              </a:spcBef>
              <a:buNone/>
            </a:pPr>
            <a:r>
              <a:t/>
            </a:r>
            <a:endParaRPr/>
          </a:p>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Bunk</a:t>
            </a:r>
          </a:p>
        </p:txBody>
      </p:sp>
      <p:sp>
        <p:nvSpPr>
          <p:cNvPr id="141" name="Shape 141"/>
          <p:cNvSpPr txBox="1"/>
          <p:nvPr>
            <p:ph idx="1" type="body"/>
          </p:nvPr>
        </p:nvSpPr>
        <p:spPr>
          <a:xfrm>
            <a:off x="311700" y="1152475"/>
            <a:ext cx="4264500" cy="3416400"/>
          </a:xfrm>
          <a:prstGeom prst="rect">
            <a:avLst/>
          </a:prstGeom>
        </p:spPr>
        <p:txBody>
          <a:bodyPr anchorCtr="0" anchor="t" bIns="91425" lIns="91425" rIns="91425" tIns="91425">
            <a:noAutofit/>
          </a:bodyPr>
          <a:lstStyle/>
          <a:p>
            <a:pPr lvl="0">
              <a:spcBef>
                <a:spcPts val="0"/>
              </a:spcBef>
              <a:buNone/>
            </a:pPr>
            <a:r>
              <a:rPr lang="en"/>
              <a:t>“Rachels says that psychological egoism is not true...we do not always act only for our own self interest.”</a:t>
            </a:r>
          </a:p>
        </p:txBody>
      </p:sp>
      <p:pic>
        <p:nvPicPr>
          <p:cNvPr id="142" name="Shape 142"/>
          <p:cNvPicPr preferRelativeResize="0"/>
          <p:nvPr/>
        </p:nvPicPr>
        <p:blipFill>
          <a:blip r:embed="rId3">
            <a:alphaModFix/>
          </a:blip>
          <a:stretch>
            <a:fillRect/>
          </a:stretch>
        </p:blipFill>
        <p:spPr>
          <a:xfrm>
            <a:off x="6034000" y="1476375"/>
            <a:ext cx="2190750" cy="2190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Theory</a:t>
            </a:r>
          </a:p>
        </p:txBody>
      </p:sp>
      <p:sp>
        <p:nvSpPr>
          <p:cNvPr id="148" name="Shape 14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A)  What reason requires: </a:t>
            </a:r>
            <a:r>
              <a:rPr b="1" lang="en"/>
              <a:t>impartiality</a:t>
            </a:r>
          </a:p>
          <a:p>
            <a:pPr lvl="0">
              <a:spcBef>
                <a:spcPts val="0"/>
              </a:spcBef>
              <a:buNone/>
            </a:pPr>
            <a:r>
              <a:rPr lang="en"/>
              <a:t>B)  What social living requires: </a:t>
            </a:r>
            <a:r>
              <a:rPr b="1" lang="en"/>
              <a:t>the golden rule</a:t>
            </a:r>
          </a:p>
          <a:p>
            <a:pPr lvl="0">
              <a:spcBef>
                <a:spcPts val="0"/>
              </a:spcBef>
              <a:buNone/>
            </a:pPr>
            <a:r>
              <a:rPr lang="en"/>
              <a:t>C)  Our natural inclination:  </a:t>
            </a:r>
            <a:r>
              <a:rPr b="1" lang="en"/>
              <a:t>concern for others</a:t>
            </a:r>
          </a:p>
          <a:p>
            <a:pPr lvl="0">
              <a:spcBef>
                <a:spcPts val="0"/>
              </a:spcBef>
              <a:buNone/>
            </a:pPr>
            <a:r>
              <a:t/>
            </a:r>
            <a:endParaRPr/>
          </a:p>
          <a:p>
            <a:pPr lvl="0">
              <a:spcBef>
                <a:spcPts val="0"/>
              </a:spcBef>
              <a:buNone/>
            </a:pPr>
            <a:r>
              <a:rPr lang="en"/>
              <a:t>Suggests that morality is natural for us...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Treating Others as They Deserve</a:t>
            </a:r>
          </a:p>
        </p:txBody>
      </p:sp>
      <p:sp>
        <p:nvSpPr>
          <p:cNvPr id="154" name="Shape 15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Remember Kant’s ‘respect for persons’</a:t>
            </a:r>
          </a:p>
          <a:p>
            <a:pPr lvl="0">
              <a:spcBef>
                <a:spcPts val="0"/>
              </a:spcBef>
              <a:buNone/>
            </a:pPr>
            <a:r>
              <a:t/>
            </a:r>
            <a:endParaRPr/>
          </a:p>
          <a:p>
            <a:pPr lvl="0">
              <a:spcBef>
                <a:spcPts val="0"/>
              </a:spcBef>
              <a:buNone/>
            </a:pPr>
            <a:r>
              <a:rPr lang="en"/>
              <a:t>If we don’t adjust our actions to reflect our judgments of others’ actions we may be denying their status as free agents...</a:t>
            </a:r>
          </a:p>
          <a:p>
            <a:pPr lvl="0">
              <a:spcBef>
                <a:spcPts val="0"/>
              </a:spcBef>
              <a:buNone/>
            </a:pPr>
            <a:r>
              <a:t/>
            </a:r>
            <a:endParaRPr/>
          </a:p>
          <a:p>
            <a:pPr lvl="0">
              <a:spcBef>
                <a:spcPts val="0"/>
              </a:spcBef>
              <a:buNone/>
            </a:pPr>
            <a:r>
              <a:rPr lang="en"/>
              <a:t>But...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Reasons to Ignore Impartiality</a:t>
            </a:r>
          </a:p>
        </p:txBody>
      </p:sp>
      <p:sp>
        <p:nvSpPr>
          <p:cNvPr id="160" name="Shape 16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Our lives will go better if...we love our children, enjoy our friends, take pride in our work, </a:t>
            </a:r>
          </a:p>
          <a:p>
            <a:pPr lvl="0">
              <a:spcBef>
                <a:spcPts val="0"/>
              </a:spcBef>
              <a:buNone/>
            </a:pPr>
            <a:r>
              <a:rPr lang="en"/>
              <a:t>keep our </a:t>
            </a:r>
          </a:p>
          <a:p>
            <a:pPr lvl="0">
              <a:spcBef>
                <a:spcPts val="0"/>
              </a:spcBef>
              <a:buNone/>
            </a:pPr>
            <a:r>
              <a:rPr lang="en"/>
              <a:t>promises.....</a:t>
            </a:r>
          </a:p>
          <a:p>
            <a:pPr lvl="0">
              <a:spcBef>
                <a:spcPts val="0"/>
              </a:spcBef>
              <a:buNone/>
            </a:pPr>
            <a:r>
              <a:t/>
            </a:r>
            <a:endParaRPr/>
          </a:p>
        </p:txBody>
      </p:sp>
      <p:pic>
        <p:nvPicPr>
          <p:cNvPr id="161" name="Shape 161"/>
          <p:cNvPicPr preferRelativeResize="0"/>
          <p:nvPr/>
        </p:nvPicPr>
        <p:blipFill>
          <a:blip r:embed="rId3">
            <a:alphaModFix/>
          </a:blip>
          <a:stretch>
            <a:fillRect/>
          </a:stretch>
        </p:blipFill>
        <p:spPr>
          <a:xfrm>
            <a:off x="6130272" y="1709575"/>
            <a:ext cx="2927924" cy="3903899"/>
          </a:xfrm>
          <a:prstGeom prst="rect">
            <a:avLst/>
          </a:prstGeom>
          <a:noFill/>
          <a:ln>
            <a:noFill/>
          </a:ln>
        </p:spPr>
      </p:pic>
      <p:pic>
        <p:nvPicPr>
          <p:cNvPr id="162" name="Shape 162"/>
          <p:cNvPicPr preferRelativeResize="0"/>
          <p:nvPr/>
        </p:nvPicPr>
        <p:blipFill>
          <a:blip r:embed="rId4">
            <a:alphaModFix/>
          </a:blip>
          <a:stretch>
            <a:fillRect/>
          </a:stretch>
        </p:blipFill>
        <p:spPr>
          <a:xfrm>
            <a:off x="1714549" y="1709574"/>
            <a:ext cx="4415726" cy="33118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Multiple-Strategies Utilitarianism</a:t>
            </a:r>
          </a:p>
        </p:txBody>
      </p:sp>
      <p:sp>
        <p:nvSpPr>
          <p:cNvPr id="168" name="Shape 16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Human welfare as a moral standard...</a:t>
            </a:r>
          </a:p>
          <a:p>
            <a:pPr indent="-228600" lvl="0" marL="457200">
              <a:spcBef>
                <a:spcPts val="0"/>
              </a:spcBef>
            </a:pPr>
            <a:r>
              <a:rPr lang="en"/>
              <a:t>Keep your promises (but not always)</a:t>
            </a:r>
          </a:p>
          <a:p>
            <a:pPr indent="-228600" lvl="0" marL="457200">
              <a:spcBef>
                <a:spcPts val="0"/>
              </a:spcBef>
            </a:pPr>
            <a:r>
              <a:rPr lang="en"/>
              <a:t>Refrain from hurting people (but not always)</a:t>
            </a:r>
          </a:p>
          <a:p>
            <a:pPr indent="-228600" lvl="0" marL="457200">
              <a:spcBef>
                <a:spcPts val="0"/>
              </a:spcBef>
            </a:pPr>
            <a:r>
              <a:rPr lang="en"/>
              <a:t>Never tell a lie (except sometimes)</a:t>
            </a:r>
          </a:p>
          <a:p>
            <a:pPr indent="-228600" lvl="0" marL="457200">
              <a:spcBef>
                <a:spcPts val="0"/>
              </a:spcBef>
            </a:pPr>
            <a:r>
              <a:rPr lang="en"/>
              <a:t>Never put yourself first (except sometimes)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Multiple-Strategies Utilitarianism</a:t>
            </a:r>
          </a:p>
        </p:txBody>
      </p:sp>
      <p:sp>
        <p:nvSpPr>
          <p:cNvPr id="174" name="Shape 17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Acting in accordance with your best plan...</a:t>
            </a:r>
          </a:p>
          <a:p>
            <a:pPr lvl="0">
              <a:spcBef>
                <a:spcPts val="0"/>
              </a:spcBef>
              <a:buNone/>
            </a:pPr>
            <a:r>
              <a:t/>
            </a:r>
            <a:endParaRPr/>
          </a:p>
          <a:p>
            <a:pPr lvl="0">
              <a:spcBef>
                <a:spcPts val="0"/>
              </a:spcBef>
              <a:buNone/>
            </a:pPr>
            <a:r>
              <a:rPr lang="en"/>
              <a:t>Think about personalizing it:</a:t>
            </a:r>
          </a:p>
          <a:p>
            <a:pPr indent="-228600" lvl="0" marL="457200">
              <a:spcBef>
                <a:spcPts val="0"/>
              </a:spcBef>
            </a:pPr>
            <a:r>
              <a:rPr lang="en"/>
              <a:t>Motives</a:t>
            </a:r>
          </a:p>
          <a:p>
            <a:pPr indent="-228600" lvl="0" marL="457200">
              <a:spcBef>
                <a:spcPts val="0"/>
              </a:spcBef>
            </a:pPr>
            <a:r>
              <a:rPr lang="en"/>
              <a:t>Virtues</a:t>
            </a:r>
          </a:p>
          <a:p>
            <a:pPr indent="-228600" lvl="0" marL="457200">
              <a:spcBef>
                <a:spcPts val="0"/>
              </a:spcBef>
            </a:pPr>
            <a:r>
              <a:rPr lang="en"/>
              <a:t>Decision-making strategies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The Moral Community</a:t>
            </a:r>
          </a:p>
        </p:txBody>
      </p:sp>
      <p:sp>
        <p:nvSpPr>
          <p:cNvPr id="180" name="Shape 18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Everyone and everything that can suffer</a:t>
            </a:r>
          </a:p>
          <a:p>
            <a:pPr lvl="0">
              <a:spcBef>
                <a:spcPts val="0"/>
              </a:spcBef>
              <a:buNone/>
            </a:pPr>
            <a:r>
              <a:rPr lang="en"/>
              <a:t>and prefers not to is part of our moral</a:t>
            </a:r>
          </a:p>
          <a:p>
            <a:pPr lvl="0">
              <a:spcBef>
                <a:spcPts val="0"/>
              </a:spcBef>
              <a:buNone/>
            </a:pPr>
            <a:r>
              <a:rPr lang="en"/>
              <a:t>community.  Near and far.  </a:t>
            </a:r>
          </a:p>
          <a:p>
            <a:pPr lvl="0">
              <a:spcBef>
                <a:spcPts val="0"/>
              </a:spcBef>
              <a:buNone/>
            </a:pPr>
            <a:r>
              <a:rPr lang="en"/>
              <a:t>Present and future.  </a:t>
            </a:r>
          </a:p>
        </p:txBody>
      </p:sp>
      <p:pic>
        <p:nvPicPr>
          <p:cNvPr id="181" name="Shape 181"/>
          <p:cNvPicPr preferRelativeResize="0"/>
          <p:nvPr/>
        </p:nvPicPr>
        <p:blipFill rotWithShape="1">
          <a:blip r:embed="rId3">
            <a:alphaModFix/>
          </a:blip>
          <a:srcRect b="0" l="0" r="0" t="0"/>
          <a:stretch/>
        </p:blipFill>
        <p:spPr>
          <a:xfrm rot="315732">
            <a:off x="5105398" y="1819276"/>
            <a:ext cx="3352830" cy="22583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Justice and Fairness</a:t>
            </a:r>
          </a:p>
        </p:txBody>
      </p:sp>
      <p:sp>
        <p:nvSpPr>
          <p:cNvPr id="187" name="Shape 18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The Natural Lottery...</a:t>
            </a:r>
          </a:p>
          <a:p>
            <a:pPr lvl="0">
              <a:spcBef>
                <a:spcPts val="0"/>
              </a:spcBef>
              <a:buNone/>
            </a:pPr>
            <a:r>
              <a:t/>
            </a:r>
            <a:endParaRPr/>
          </a:p>
          <a:p>
            <a:pPr lvl="0">
              <a:spcBef>
                <a:spcPts val="0"/>
              </a:spcBef>
              <a:buNone/>
            </a:pPr>
            <a:r>
              <a:rPr lang="en"/>
              <a:t>Looks, brains, family status</a:t>
            </a:r>
          </a:p>
          <a:p>
            <a:pPr lvl="0">
              <a:spcBef>
                <a:spcPts val="0"/>
              </a:spcBef>
              <a:buNone/>
            </a:pPr>
            <a:r>
              <a:t/>
            </a:r>
            <a:endParaRPr/>
          </a:p>
          <a:p>
            <a:pPr lvl="0">
              <a:spcBef>
                <a:spcPts val="0"/>
              </a:spcBef>
              <a:buNone/>
            </a:pPr>
            <a:r>
              <a:rPr lang="en"/>
              <a:t>How fair is that?</a:t>
            </a:r>
          </a:p>
          <a:p>
            <a:pPr lvl="0">
              <a:spcBef>
                <a:spcPts val="0"/>
              </a:spcBef>
              <a:buNone/>
            </a:pPr>
            <a:r>
              <a:t/>
            </a:r>
            <a:endParaRPr/>
          </a:p>
          <a:p>
            <a:pPr lvl="0">
              <a:spcBef>
                <a:spcPts val="0"/>
              </a:spcBef>
              <a:buNone/>
            </a:pPr>
            <a:r>
              <a:t/>
            </a:r>
            <a:endParaRPr/>
          </a:p>
        </p:txBody>
      </p:sp>
      <p:pic>
        <p:nvPicPr>
          <p:cNvPr id="188" name="Shape 188"/>
          <p:cNvPicPr preferRelativeResize="0"/>
          <p:nvPr/>
        </p:nvPicPr>
        <p:blipFill rotWithShape="1">
          <a:blip r:embed="rId3">
            <a:alphaModFix/>
          </a:blip>
          <a:srcRect b="0" l="0" r="0" t="0"/>
          <a:stretch/>
        </p:blipFill>
        <p:spPr>
          <a:xfrm>
            <a:off x="5615812" y="3402750"/>
            <a:ext cx="2743199" cy="1478700"/>
          </a:xfrm>
          <a:prstGeom prst="rect">
            <a:avLst/>
          </a:prstGeom>
          <a:noFill/>
          <a:ln>
            <a:noFill/>
          </a:ln>
        </p:spPr>
      </p:pic>
      <p:pic>
        <p:nvPicPr>
          <p:cNvPr id="189" name="Shape 189"/>
          <p:cNvPicPr preferRelativeResize="0"/>
          <p:nvPr/>
        </p:nvPicPr>
        <p:blipFill rotWithShape="1">
          <a:blip r:embed="rId4">
            <a:alphaModFix/>
          </a:blip>
          <a:srcRect b="0" l="0" r="0" t="0"/>
          <a:stretch/>
        </p:blipFill>
        <p:spPr>
          <a:xfrm>
            <a:off x="5615812" y="1152468"/>
            <a:ext cx="2036099" cy="2036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Conclusion</a:t>
            </a:r>
          </a:p>
        </p:txBody>
      </p:sp>
      <p:pic>
        <p:nvPicPr>
          <p:cNvPr id="195" name="Shape 195"/>
          <p:cNvPicPr preferRelativeResize="0"/>
          <p:nvPr/>
        </p:nvPicPr>
        <p:blipFill rotWithShape="1">
          <a:blip r:embed="rId3">
            <a:alphaModFix/>
          </a:blip>
          <a:srcRect b="0" l="0" r="0" t="0"/>
          <a:stretch/>
        </p:blipFill>
        <p:spPr>
          <a:xfrm>
            <a:off x="1714500" y="1553765"/>
            <a:ext cx="6191400" cy="278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Daniel Quinn</a:t>
            </a:r>
          </a:p>
        </p:txBody>
      </p:sp>
      <p:sp>
        <p:nvSpPr>
          <p:cNvPr id="85" name="Shape 85"/>
          <p:cNvSpPr txBox="1"/>
          <p:nvPr>
            <p:ph idx="1" type="body"/>
          </p:nvPr>
        </p:nvSpPr>
        <p:spPr>
          <a:xfrm>
            <a:off x="311700" y="1152475"/>
            <a:ext cx="4252200" cy="3416400"/>
          </a:xfrm>
          <a:prstGeom prst="rect">
            <a:avLst/>
          </a:prstGeom>
        </p:spPr>
        <p:txBody>
          <a:bodyPr anchorCtr="0" anchor="t" bIns="91425" lIns="91425" rIns="91425" tIns="91425">
            <a:noAutofit/>
          </a:bodyPr>
          <a:lstStyle/>
          <a:p>
            <a:pPr lvl="0">
              <a:spcBef>
                <a:spcPts val="0"/>
              </a:spcBef>
              <a:buNone/>
            </a:pPr>
            <a:r>
              <a:rPr lang="en"/>
              <a:t>“But why? Why do you need prophets to tell you how you ought to live? Why do you need anyone to tell you how you ought to live”</a:t>
            </a:r>
          </a:p>
        </p:txBody>
      </p:sp>
      <p:pic>
        <p:nvPicPr>
          <p:cNvPr id="86" name="Shape 86"/>
          <p:cNvPicPr preferRelativeResize="0"/>
          <p:nvPr/>
        </p:nvPicPr>
        <p:blipFill>
          <a:blip r:embed="rId3">
            <a:alphaModFix/>
          </a:blip>
          <a:stretch>
            <a:fillRect/>
          </a:stretch>
        </p:blipFill>
        <p:spPr>
          <a:xfrm>
            <a:off x="6022987" y="289049"/>
            <a:ext cx="2809310" cy="44362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Practical Wisdom</a:t>
            </a:r>
          </a:p>
        </p:txBody>
      </p:sp>
      <p:sp>
        <p:nvSpPr>
          <p:cNvPr id="201" name="Shape 20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http://www.ted.com/talks/barry_schwartz_on_our_loss_of_wisdom.html</a:t>
            </a:r>
          </a:p>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sz="2400"/>
              <a:t>The real difference between liberals and conservatives</a:t>
            </a:r>
          </a:p>
        </p:txBody>
      </p:sp>
      <p:sp>
        <p:nvSpPr>
          <p:cNvPr id="207" name="Shape 20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http://www.youtube.com/watch?v=vs41JrnGaxc</a:t>
            </a:r>
          </a:p>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509550" y="1423875"/>
            <a:ext cx="8124900" cy="1798200"/>
          </a:xfrm>
          <a:prstGeom prst="rect">
            <a:avLst/>
          </a:prstGeom>
        </p:spPr>
        <p:txBody>
          <a:bodyPr anchorCtr="0" anchor="ctr" bIns="91425" lIns="91425" rIns="91425" tIns="91425">
            <a:noAutofit/>
          </a:bodyPr>
          <a:lstStyle/>
          <a:p>
            <a:pPr lvl="0">
              <a:spcBef>
                <a:spcPts val="0"/>
              </a:spcBef>
              <a:buNone/>
            </a:pPr>
            <a:r>
              <a:rPr lang="en"/>
              <a:t>The Entertainment Industry</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Why are you here?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Is entertainment persuasive?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Media is Persuasive</a:t>
            </a:r>
          </a:p>
        </p:txBody>
      </p:sp>
      <p:sp>
        <p:nvSpPr>
          <p:cNvPr descr="I was sitting at my computer late one night and suddenly this strange series of commercials came on!  I captured it with my TiVo." id="228" name="Shape 228" title="HEADON!  Apply directly to the forehead!">
            <a:hlinkClick r:id="rId3"/>
          </p:cNvPr>
          <p:cNvSpPr/>
          <p:nvPr/>
        </p:nvSpPr>
        <p:spPr>
          <a:xfrm>
            <a:off x="2286000" y="1177950"/>
            <a:ext cx="4572000" cy="3429000"/>
          </a:xfrm>
          <a:prstGeom prst="rect">
            <a:avLst/>
          </a:prstGeom>
          <a:blipFill>
            <a:blip r:embed="rId4">
              <a:alphaModFix/>
            </a:blip>
            <a:stretch>
              <a:fillRect/>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391350"/>
            <a:ext cx="8520600" cy="626100"/>
          </a:xfrm>
          <a:prstGeom prst="rect">
            <a:avLst/>
          </a:prstGeom>
        </p:spPr>
        <p:txBody>
          <a:bodyPr anchorCtr="0" anchor="t" bIns="91425" lIns="91425" rIns="91425" tIns="91425">
            <a:noAutofit/>
          </a:bodyPr>
          <a:lstStyle/>
          <a:p>
            <a:pPr lvl="0" rtl="0">
              <a:spcBef>
                <a:spcPts val="0"/>
              </a:spcBef>
              <a:buNone/>
            </a:pPr>
            <a:r>
              <a:rPr lang="en"/>
              <a:t>Media is Persuasive</a:t>
            </a:r>
          </a:p>
        </p:txBody>
      </p:sp>
      <p:sp>
        <p:nvSpPr>
          <p:cNvPr id="234" name="Shape 234"/>
          <p:cNvSpPr txBox="1"/>
          <p:nvPr/>
        </p:nvSpPr>
        <p:spPr>
          <a:xfrm>
            <a:off x="311700" y="1364200"/>
            <a:ext cx="4539000" cy="1998300"/>
          </a:xfrm>
          <a:prstGeom prst="rect">
            <a:avLst/>
          </a:prstGeom>
          <a:noFill/>
          <a:ln>
            <a:noFill/>
          </a:ln>
        </p:spPr>
        <p:txBody>
          <a:bodyPr anchorCtr="0" anchor="t" bIns="91425" lIns="91425" rIns="91425" tIns="91425">
            <a:noAutofit/>
          </a:bodyPr>
          <a:lstStyle/>
          <a:p>
            <a:pPr lvl="0">
              <a:spcBef>
                <a:spcPts val="0"/>
              </a:spcBef>
              <a:buNone/>
            </a:pPr>
            <a:r>
              <a:rPr lang="en" u="sng">
                <a:solidFill>
                  <a:schemeClr val="hlink"/>
                </a:solidFill>
                <a:hlinkClick r:id="rId3"/>
              </a:rPr>
              <a:t>http://www.history.com/this-day-in-history/welles-scares-nation</a:t>
            </a:r>
          </a:p>
          <a:p>
            <a:pPr lv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Games</a:t>
            </a:r>
          </a:p>
        </p:txBody>
      </p:sp>
      <p:sp>
        <p:nvSpPr>
          <p:cNvPr id="240" name="Shape 24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“People know that there's something magical about games. They don't always express that opinion positively, but even condemnations of video games acknowledge that they contain special power, power to captivate us and draw us in, power to encourage us to repeat things we've seemingly done before, power to get us to spend money on things that seem not to exist, and so forth.</a:t>
            </a:r>
          </a:p>
          <a:p>
            <a:pPr lvl="0">
              <a:spcBef>
                <a:spcPts val="0"/>
              </a:spcBef>
              <a:buNone/>
            </a:pPr>
            <a:r>
              <a:rPr lang="en"/>
              <a:t>While not everyone agrees that games are culture, or media, or art, everyone seems to agree that games are powerful. And that power is mysterious and wild, like black magic. You don't have to like games to want a piece of it.”</a:t>
            </a:r>
          </a:p>
          <a:p>
            <a:pPr indent="-228600" lvl="0" marL="457200">
              <a:spcBef>
                <a:spcPts val="0"/>
              </a:spcBef>
              <a:buChar char="-"/>
            </a:pPr>
            <a:r>
              <a:rPr lang="en"/>
              <a:t>Ian Bogost</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Film</a:t>
            </a:r>
          </a:p>
        </p:txBody>
      </p:sp>
      <p:sp>
        <p:nvSpPr>
          <p:cNvPr descr="Trailer for Micheal Moore's Bowling for Columbine" id="246" name="Shape 246" title="Bowling For Columbine Trailer">
            <a:hlinkClick r:id="rId3"/>
          </p:cNvPr>
          <p:cNvSpPr/>
          <p:nvPr/>
        </p:nvSpPr>
        <p:spPr>
          <a:xfrm>
            <a:off x="2286000" y="1062225"/>
            <a:ext cx="4572000" cy="3429000"/>
          </a:xfrm>
          <a:prstGeom prst="rect">
            <a:avLst/>
          </a:prstGeom>
          <a:blipFill>
            <a:blip r:embed="rId4">
              <a:alphaModFix/>
            </a:blip>
            <a:stretch>
              <a:fillRect/>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Television</a:t>
            </a:r>
          </a:p>
        </p:txBody>
      </p:sp>
      <p:sp>
        <p:nvSpPr>
          <p:cNvPr descr="Sock puppet presentation" id="252" name="Shape 252" title="ethics of reality tv ft. sock puppets">
            <a:hlinkClick r:id="rId3"/>
          </p:cNvPr>
          <p:cNvSpPr/>
          <p:nvPr/>
        </p:nvSpPr>
        <p:spPr>
          <a:xfrm>
            <a:off x="2286000" y="1204825"/>
            <a:ext cx="4572000" cy="3429000"/>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509550" y="1423875"/>
            <a:ext cx="8124900" cy="1798200"/>
          </a:xfrm>
          <a:prstGeom prst="rect">
            <a:avLst/>
          </a:prstGeom>
        </p:spPr>
        <p:txBody>
          <a:bodyPr anchorCtr="0" anchor="ctr" bIns="91425" lIns="91425" rIns="91425" tIns="91425">
            <a:noAutofit/>
          </a:bodyPr>
          <a:lstStyle/>
          <a:p>
            <a:pPr lvl="0">
              <a:spcBef>
                <a:spcPts val="0"/>
              </a:spcBef>
              <a:buNone/>
            </a:pPr>
            <a:r>
              <a:rPr lang="en"/>
              <a:t>Morality Without Hubris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Best Plan Paper: Friday</a:t>
            </a:r>
          </a:p>
        </p:txBody>
      </p:sp>
      <p:sp>
        <p:nvSpPr>
          <p:cNvPr id="258" name="Shape 25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Best Plan Paper for peer review.  Write a three page paper explaining your view of a “Satisfactory Moral Theory”.  Form a clear thesis stating your view of a “Satisfactory Moral Theory”. Support this thesis with material from the text and other sources. Properly footnote references from the text, optional reading material or other sources.  This paper should address which philosophies work best in making moral decisions regarding three different groups of people: People you will likely never meet but who will be affected by a moral decision you make, people you interact with casually, and people with whom you have intimate relationships- friends and family.</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Take Home Midterm</a:t>
            </a:r>
          </a:p>
        </p:txBody>
      </p:sp>
      <p:sp>
        <p:nvSpPr>
          <p:cNvPr id="264" name="Shape 26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Take home essay style midterm covering each of the theories covered in weeks 3 and 4.</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idx="1" type="body"/>
          </p:nvPr>
        </p:nvSpPr>
        <p:spPr>
          <a:xfrm>
            <a:off x="311700" y="1152475"/>
            <a:ext cx="4276800" cy="3416400"/>
          </a:xfrm>
          <a:prstGeom prst="rect">
            <a:avLst/>
          </a:prstGeom>
        </p:spPr>
        <p:txBody>
          <a:bodyPr anchorCtr="0" anchor="t" bIns="91425" lIns="91425" rIns="91425" tIns="91425">
            <a:noAutofit/>
          </a:bodyPr>
          <a:lstStyle/>
          <a:p>
            <a:pPr lvl="0">
              <a:spcBef>
                <a:spcPts val="0"/>
              </a:spcBef>
              <a:buNone/>
            </a:pPr>
            <a:r>
              <a:rPr lang="en"/>
              <a:t>“Ah, but a man's reach should exceed his grasp, or what's a heaven for?”</a:t>
            </a:r>
          </a:p>
          <a:p>
            <a:pPr lvl="0">
              <a:spcBef>
                <a:spcPts val="0"/>
              </a:spcBef>
              <a:buNone/>
            </a:pPr>
            <a:r>
              <a:t/>
            </a:r>
            <a:endParaRPr/>
          </a:p>
          <a:p>
            <a:pPr lvl="0">
              <a:spcBef>
                <a:spcPts val="0"/>
              </a:spcBef>
              <a:buNone/>
            </a:pPr>
            <a:r>
              <a:t/>
            </a:r>
            <a:endParaRPr/>
          </a:p>
          <a:p>
            <a:pPr lvl="0">
              <a:spcBef>
                <a:spcPts val="0"/>
              </a:spcBef>
              <a:buNone/>
            </a:pPr>
            <a:r>
              <a:rPr lang="en"/>
              <a:t>“Inevitably, an individual is measured by his or her largest concerns.”</a:t>
            </a:r>
          </a:p>
        </p:txBody>
      </p:sp>
      <p:pic>
        <p:nvPicPr>
          <p:cNvPr id="97" name="Shape 97"/>
          <p:cNvPicPr preferRelativeResize="0"/>
          <p:nvPr/>
        </p:nvPicPr>
        <p:blipFill>
          <a:blip r:embed="rId3">
            <a:alphaModFix/>
          </a:blip>
          <a:stretch>
            <a:fillRect/>
          </a:stretch>
        </p:blipFill>
        <p:spPr>
          <a:xfrm>
            <a:off x="5022300" y="732400"/>
            <a:ext cx="3810000" cy="1905000"/>
          </a:xfrm>
          <a:prstGeom prst="rect">
            <a:avLst/>
          </a:prstGeom>
          <a:noFill/>
          <a:ln>
            <a:noFill/>
          </a:ln>
        </p:spPr>
      </p:pic>
      <p:pic>
        <p:nvPicPr>
          <p:cNvPr id="98" name="Shape 98"/>
          <p:cNvPicPr preferRelativeResize="0"/>
          <p:nvPr/>
        </p:nvPicPr>
        <p:blipFill>
          <a:blip r:embed="rId4">
            <a:alphaModFix/>
          </a:blip>
          <a:stretch>
            <a:fillRect/>
          </a:stretch>
        </p:blipFill>
        <p:spPr>
          <a:xfrm>
            <a:off x="5022303" y="2637397"/>
            <a:ext cx="2113294" cy="2506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Carl Sagan</a:t>
            </a:r>
          </a:p>
        </p:txBody>
      </p:sp>
      <p:pic>
        <p:nvPicPr>
          <p:cNvPr descr="sagan2" id="104" name="Shape 104"/>
          <p:cNvPicPr preferRelativeResize="0"/>
          <p:nvPr/>
        </p:nvPicPr>
        <p:blipFill rotWithShape="1">
          <a:blip r:embed="rId3">
            <a:alphaModFix/>
          </a:blip>
          <a:srcRect b="0" l="0" r="0" t="0"/>
          <a:stretch/>
        </p:blipFill>
        <p:spPr>
          <a:xfrm>
            <a:off x="3753560" y="1366867"/>
            <a:ext cx="3840300" cy="3570600"/>
          </a:xfrm>
          <a:prstGeom prst="rect">
            <a:avLst/>
          </a:prstGeom>
          <a:noFill/>
          <a:ln>
            <a:noFill/>
          </a:ln>
        </p:spPr>
      </p:pic>
      <p:pic>
        <p:nvPicPr>
          <p:cNvPr descr="SaganDragons" id="105" name="Shape 105"/>
          <p:cNvPicPr preferRelativeResize="0"/>
          <p:nvPr/>
        </p:nvPicPr>
        <p:blipFill rotWithShape="1">
          <a:blip r:embed="rId4">
            <a:alphaModFix/>
          </a:blip>
          <a:srcRect b="0" l="0" r="0" t="0"/>
          <a:stretch/>
        </p:blipFill>
        <p:spPr>
          <a:xfrm rot="539646">
            <a:off x="1803260" y="1314465"/>
            <a:ext cx="2039881" cy="33961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Sagan’s Cosmic Time Charts</a:t>
            </a:r>
          </a:p>
        </p:txBody>
      </p:sp>
      <p:sp>
        <p:nvSpPr>
          <p:cNvPr id="111" name="Shape 11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1400"/>
              <a:t>January 1		Big Bang</a:t>
            </a:r>
            <a:br>
              <a:rPr lang="en" sz="1400"/>
            </a:br>
            <a:r>
              <a:rPr lang="en" sz="1400"/>
              <a:t>May 1		Origin of the Milky Way</a:t>
            </a:r>
            <a:br>
              <a:rPr lang="en" sz="1400"/>
            </a:br>
            <a:r>
              <a:rPr lang="en" sz="1400"/>
              <a:t>September 9	Origin of the Solar System</a:t>
            </a:r>
            <a:br>
              <a:rPr lang="en" sz="1400"/>
            </a:br>
            <a:r>
              <a:rPr lang="en" sz="1400"/>
              <a:t>September 14	Formation of the Earth</a:t>
            </a:r>
            <a:br>
              <a:rPr lang="en" sz="1400"/>
            </a:br>
            <a:r>
              <a:rPr lang="en" sz="1400"/>
              <a:t>September 25	Origin of life on Earth</a:t>
            </a:r>
            <a:br>
              <a:rPr lang="en" sz="1400"/>
            </a:br>
            <a:r>
              <a:rPr lang="en" sz="1400"/>
              <a:t>October 2		Formation of the oldest rocks known on Earth</a:t>
            </a:r>
            <a:br>
              <a:rPr lang="en" sz="1400"/>
            </a:br>
            <a:r>
              <a:rPr lang="en" sz="1400"/>
              <a:t>October 9		Date of oldest fossils (bacteria and blue-green algae</a:t>
            </a:r>
            <a:br>
              <a:rPr lang="en" sz="1400"/>
            </a:br>
            <a:r>
              <a:rPr lang="en" sz="1400"/>
              <a:t>November 1	Invention of sex (by micro-organisms)</a:t>
            </a:r>
            <a:br>
              <a:rPr lang="en" sz="1400"/>
            </a:br>
            <a:r>
              <a:rPr lang="en" sz="1400"/>
              <a:t>November 12	Oldest fossil photosynthetic plants</a:t>
            </a:r>
            <a:br>
              <a:rPr lang="en" sz="1400"/>
            </a:br>
            <a:r>
              <a:rPr lang="en" sz="1400"/>
              <a:t>November 15	Eukaryotes (first cells with nuclei) flourish</a:t>
            </a:r>
          </a:p>
          <a:p>
            <a:pPr lvl="0">
              <a:spcBef>
                <a:spcPts val="0"/>
              </a:spcBef>
              <a:buNone/>
            </a:pPr>
            <a:r>
              <a:rPr lang="en" sz="1400"/>
              <a:t>From The Dragons of Eden by Carl Sagan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391350"/>
            <a:ext cx="8520600" cy="626100"/>
          </a:xfrm>
          <a:prstGeom prst="rect">
            <a:avLst/>
          </a:prstGeom>
        </p:spPr>
        <p:txBody>
          <a:bodyPr anchorCtr="0" anchor="t" bIns="91425" lIns="91425" rIns="91425" tIns="91425">
            <a:noAutofit/>
          </a:bodyPr>
          <a:lstStyle/>
          <a:p>
            <a:pPr lvl="0" algn="ctr">
              <a:spcBef>
                <a:spcPts val="0"/>
              </a:spcBef>
              <a:buNone/>
            </a:pPr>
            <a:r>
              <a:rPr lang="en"/>
              <a:t>December</a:t>
            </a:r>
          </a:p>
        </p:txBody>
      </p:sp>
      <p:pic>
        <p:nvPicPr>
          <p:cNvPr id="117" name="Shape 117"/>
          <p:cNvPicPr preferRelativeResize="0"/>
          <p:nvPr/>
        </p:nvPicPr>
        <p:blipFill rotWithShape="1">
          <a:blip r:embed="rId3">
            <a:alphaModFix/>
          </a:blip>
          <a:srcRect b="0" l="0" r="0" t="0"/>
          <a:stretch/>
        </p:blipFill>
        <p:spPr>
          <a:xfrm>
            <a:off x="1565250" y="1017450"/>
            <a:ext cx="6013500" cy="386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idx="1" type="body"/>
          </p:nvPr>
        </p:nvSpPr>
        <p:spPr>
          <a:xfrm>
            <a:off x="311700" y="1152475"/>
            <a:ext cx="4264500" cy="3416400"/>
          </a:xfrm>
          <a:prstGeom prst="rect">
            <a:avLst/>
          </a:prstGeom>
        </p:spPr>
        <p:txBody>
          <a:bodyPr anchorCtr="0" anchor="t" bIns="91425" lIns="91425" rIns="91425" tIns="91425">
            <a:noAutofit/>
          </a:bodyPr>
          <a:lstStyle/>
          <a:p>
            <a:pPr lvl="0">
              <a:spcBef>
                <a:spcPts val="0"/>
              </a:spcBef>
              <a:buNone/>
            </a:pPr>
            <a:r>
              <a:rPr lang="en"/>
              <a:t>“The life of man is of no greater importance to the universe than that of an oyster.”</a:t>
            </a:r>
          </a:p>
          <a:p>
            <a:pPr indent="-228600" lvl="0" marL="457200">
              <a:spcBef>
                <a:spcPts val="0"/>
              </a:spcBef>
              <a:buChar char="-"/>
            </a:pPr>
            <a:r>
              <a:rPr lang="en"/>
              <a:t>David Hume  (1711-1776)</a:t>
            </a:r>
          </a:p>
          <a:p>
            <a:pPr lvl="0">
              <a:spcBef>
                <a:spcPts val="0"/>
              </a:spcBef>
              <a:buNone/>
            </a:pPr>
            <a:r>
              <a:t/>
            </a:r>
            <a:endParaRPr/>
          </a:p>
          <a:p>
            <a:pPr lvl="0">
              <a:spcBef>
                <a:spcPts val="0"/>
              </a:spcBef>
              <a:buNone/>
            </a:pPr>
            <a:r>
              <a:t/>
            </a:r>
            <a:endParaRPr/>
          </a:p>
        </p:txBody>
      </p:sp>
      <p:pic>
        <p:nvPicPr>
          <p:cNvPr id="123" name="Shape 123"/>
          <p:cNvPicPr preferRelativeResize="0"/>
          <p:nvPr/>
        </p:nvPicPr>
        <p:blipFill>
          <a:blip r:embed="rId3">
            <a:alphaModFix/>
          </a:blip>
          <a:stretch>
            <a:fillRect/>
          </a:stretch>
        </p:blipFill>
        <p:spPr>
          <a:xfrm>
            <a:off x="5846575" y="627150"/>
            <a:ext cx="2778000" cy="388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We are rational beings</a:t>
            </a:r>
          </a:p>
        </p:txBody>
      </p:sp>
      <p:sp>
        <p:nvSpPr>
          <p:cNvPr id="129" name="Shape 12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a:spcBef>
                <a:spcPts val="0"/>
              </a:spcBef>
            </a:pPr>
            <a:r>
              <a:rPr lang="en"/>
              <a:t>We consider options</a:t>
            </a:r>
          </a:p>
          <a:p>
            <a:pPr indent="-228600" lvl="0" marL="457200">
              <a:spcBef>
                <a:spcPts val="0"/>
              </a:spcBef>
            </a:pPr>
            <a:r>
              <a:rPr lang="en"/>
              <a:t>We weigh consequences</a:t>
            </a:r>
          </a:p>
          <a:p>
            <a:pPr indent="-228600" lvl="0" marL="457200">
              <a:spcBef>
                <a:spcPts val="0"/>
              </a:spcBef>
            </a:pPr>
            <a:r>
              <a:rPr lang="en"/>
              <a:t>We choose to behave one way rather than another</a:t>
            </a:r>
          </a:p>
          <a:p>
            <a:pPr indent="-228600" lvl="0" marL="457200">
              <a:spcBef>
                <a:spcPts val="0"/>
              </a:spcBef>
            </a:pPr>
            <a:r>
              <a:rPr lang="en"/>
              <a:t>We can articulate the reasons for our choices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Company/>
  <Template/>
  <Manager/>
  <TotalTime>0</TotalTime>
  <Applicat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