
<file path=[Content_Types].xml><?xml version="1.0" encoding="utf-8"?>
<Types xmlns="http://schemas.openxmlformats.org/package/2006/content-types">
  <Default Extension="fntdata" ContentType="application/x-fontdata"/>
  <Default Extension="jp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heme/theme1.xml" ContentType="application/vnd.openxmlformats-officedocument.theme+xml"/>
  <Override PartName="/ppt/theme/theme2.xml" ContentType="application/vnd.openxmlformats-officedocument.theme+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officeDocument/2006/relationships/extended-properties" Target="docProps/app.xml"/>
  <Relationship Id="rId3" Type="http://schemas.openxmlformats.org/package/2006/relationships/metadata/core-properties" Target="docProps/core.xml"/>
</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Lst>
  <p:sldSz cy="5143500" cx="9144000"/>
  <p:notesSz cx="6858000" cy="9144000"/>
  <p:embeddedFontLst>
    <p:embeddedFont>
      <p:font typeface="Proxima Nova"/>
      <p:regular r:id="rId41"/>
      <p:bold r:id="rId42"/>
      <p:italic r:id="rId43"/>
      <p:boldItalic r:id="rId4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Relationships xmlns="http://schemas.openxmlformats.org/package/2006/relationships">
  <Relationship Id="rId1" Type="http://schemas.openxmlformats.org/officeDocument/2006/relationships/theme" Target="theme/theme2.xml"/>
  <Relationship Id="rId10" Type="http://schemas.openxmlformats.org/officeDocument/2006/relationships/slide" Target="slides/slide6.xml"/>
  <Relationship Id="rId11" Type="http://schemas.openxmlformats.org/officeDocument/2006/relationships/slide" Target="slides/slide7.xml"/>
  <Relationship Id="rId12" Type="http://schemas.openxmlformats.org/officeDocument/2006/relationships/slide" Target="slides/slide8.xml"/>
  <Relationship Id="rId13" Type="http://schemas.openxmlformats.org/officeDocument/2006/relationships/slide" Target="slides/slide9.xml"/>
  <Relationship Id="rId14" Type="http://schemas.openxmlformats.org/officeDocument/2006/relationships/slide" Target="slides/slide10.xml"/>
  <Relationship Id="rId15" Type="http://schemas.openxmlformats.org/officeDocument/2006/relationships/slide" Target="slides/slide11.xml"/>
  <Relationship Id="rId16" Type="http://schemas.openxmlformats.org/officeDocument/2006/relationships/slide" Target="slides/slide12.xml"/>
  <Relationship Id="rId17" Type="http://schemas.openxmlformats.org/officeDocument/2006/relationships/slide" Target="slides/slide13.xml"/>
  <Relationship Id="rId18" Type="http://schemas.openxmlformats.org/officeDocument/2006/relationships/slide" Target="slides/slide14.xml"/>
  <Relationship Id="rId19" Type="http://schemas.openxmlformats.org/officeDocument/2006/relationships/slide" Target="slides/slide15.xml"/>
  <Relationship Id="rId2" Type="http://schemas.openxmlformats.org/officeDocument/2006/relationships/presProps" Target="presProps.xml"/>
  <Relationship Id="rId20" Type="http://schemas.openxmlformats.org/officeDocument/2006/relationships/slide" Target="slides/slide16.xml"/>
  <Relationship Id="rId21" Type="http://schemas.openxmlformats.org/officeDocument/2006/relationships/slide" Target="slides/slide17.xml"/>
  <Relationship Id="rId22" Type="http://schemas.openxmlformats.org/officeDocument/2006/relationships/slide" Target="slides/slide18.xml"/>
  <Relationship Id="rId23" Type="http://schemas.openxmlformats.org/officeDocument/2006/relationships/slide" Target="slides/slide19.xml"/>
  <Relationship Id="rId24" Type="http://schemas.openxmlformats.org/officeDocument/2006/relationships/slide" Target="slides/slide20.xml"/>
  <Relationship Id="rId25" Type="http://schemas.openxmlformats.org/officeDocument/2006/relationships/slide" Target="slides/slide21.xml"/>
  <Relationship Id="rId26" Type="http://schemas.openxmlformats.org/officeDocument/2006/relationships/slide" Target="slides/slide22.xml"/>
  <Relationship Id="rId27" Type="http://schemas.openxmlformats.org/officeDocument/2006/relationships/slide" Target="slides/slide23.xml"/>
  <Relationship Id="rId28" Type="http://schemas.openxmlformats.org/officeDocument/2006/relationships/slide" Target="slides/slide24.xml"/>
  <Relationship Id="rId29" Type="http://schemas.openxmlformats.org/officeDocument/2006/relationships/slide" Target="slides/slide25.xml"/>
  <Relationship Id="rId3" Type="http://schemas.openxmlformats.org/officeDocument/2006/relationships/slideMaster" Target="slideMasters/slideMaster1.xml"/>
  <Relationship Id="rId30" Type="http://schemas.openxmlformats.org/officeDocument/2006/relationships/slide" Target="slides/slide26.xml"/>
  <Relationship Id="rId31" Type="http://schemas.openxmlformats.org/officeDocument/2006/relationships/slide" Target="slides/slide27.xml"/>
  <Relationship Id="rId32" Type="http://schemas.openxmlformats.org/officeDocument/2006/relationships/slide" Target="slides/slide28.xml"/>
  <Relationship Id="rId33" Type="http://schemas.openxmlformats.org/officeDocument/2006/relationships/slide" Target="slides/slide29.xml"/>
  <Relationship Id="rId34" Type="http://schemas.openxmlformats.org/officeDocument/2006/relationships/slide" Target="slides/slide30.xml"/>
  <Relationship Id="rId35" Type="http://schemas.openxmlformats.org/officeDocument/2006/relationships/slide" Target="slides/slide31.xml"/>
  <Relationship Id="rId36" Type="http://schemas.openxmlformats.org/officeDocument/2006/relationships/slide" Target="slides/slide32.xml"/>
  <Relationship Id="rId37" Type="http://schemas.openxmlformats.org/officeDocument/2006/relationships/slide" Target="slides/slide33.xml"/>
  <Relationship Id="rId38" Type="http://schemas.openxmlformats.org/officeDocument/2006/relationships/slide" Target="slides/slide34.xml"/>
  <Relationship Id="rId39" Type="http://schemas.openxmlformats.org/officeDocument/2006/relationships/slide" Target="slides/slide35.xml"/>
  <Relationship Id="rId4" Type="http://schemas.openxmlformats.org/officeDocument/2006/relationships/notesMaster" Target="notesMasters/notesMaster1.xml"/>
  <Relationship Id="rId40" Type="http://schemas.openxmlformats.org/officeDocument/2006/relationships/slide" Target="slides/slide36.xml"/>
  <Relationship Id="rId41" Type="http://schemas.openxmlformats.org/officeDocument/2006/relationships/font" Target="fonts/ProximaNova-regular.fntdata"/>
  <Relationship Id="rId42" Type="http://schemas.openxmlformats.org/officeDocument/2006/relationships/font" Target="fonts/ProximaNova-bold.fntdata"/>
  <Relationship Id="rId43" Type="http://schemas.openxmlformats.org/officeDocument/2006/relationships/font" Target="fonts/ProximaNova-italic.fntdata"/>
  <Relationship Id="rId44" Type="http://schemas.openxmlformats.org/officeDocument/2006/relationships/font" Target="fonts/ProximaNova-boldItalic.fntdata"/>
  <Relationship Id="rId5" Type="http://schemas.openxmlformats.org/officeDocument/2006/relationships/slide" Target="slides/slide1.xml"/>
  <Relationship Id="rId6" Type="http://schemas.openxmlformats.org/officeDocument/2006/relationships/slide" Target="slides/slide2.xml"/>
  <Relationship Id="rId7" Type="http://schemas.openxmlformats.org/officeDocument/2006/relationships/slide" Target="slides/slide3.xml"/>
  <Relationship Id="rId8" Type="http://schemas.openxmlformats.org/officeDocument/2006/relationships/slide" Target="slides/slide4.xml"/>
  <Relationship Id="rId9" Type="http://schemas.openxmlformats.org/officeDocument/2006/relationships/slide" Target="slides/slide5.xml"/>
</Relationships>

</file>

<file path=ppt/notesMasters/_rels/notesMaster1.xml.rels><?xml version="1.0" encoding="UTF-8"?>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13.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14.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15.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16.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17.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18.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19.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20.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21.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22.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23.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24.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25.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26.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27.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28.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29.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30.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31.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32.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33.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34.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35.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36.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5" name="Shape 55"/>
        <p:cNvGrpSpPr/>
        <p:nvPr/>
      </p:nvGrpSpPr>
      <p:grpSpPr>
        <a:xfrm>
          <a:off x="0" y="0"/>
          <a:ext cx="0" cy="0"/>
          <a:chOff x="0" y="0"/>
          <a:chExt cx="0" cy="0"/>
        </a:xfrm>
      </p:grpSpPr>
      <p:sp>
        <p:nvSpPr>
          <p:cNvPr id="56" name="Shape 56"/>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p:spPr>
      </p:sp>
      <p:sp>
        <p:nvSpPr>
          <p:cNvPr id="57" name="Shape 5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6" name="Shape 106"/>
        <p:cNvGrpSpPr/>
        <p:nvPr/>
      </p:nvGrpSpPr>
      <p:grpSpPr>
        <a:xfrm>
          <a:off x="0" y="0"/>
          <a:ext cx="0" cy="0"/>
          <a:chOff x="0" y="0"/>
          <a:chExt cx="0" cy="0"/>
        </a:xfrm>
      </p:grpSpPr>
      <p:sp>
        <p:nvSpPr>
          <p:cNvPr id="107" name="Shape 10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8" name="Shape 10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1" name="Shape 111"/>
        <p:cNvGrpSpPr/>
        <p:nvPr/>
      </p:nvGrpSpPr>
      <p:grpSpPr>
        <a:xfrm>
          <a:off x="0" y="0"/>
          <a:ext cx="0" cy="0"/>
          <a:chOff x="0" y="0"/>
          <a:chExt cx="0" cy="0"/>
        </a:xfrm>
      </p:grpSpPr>
      <p:sp>
        <p:nvSpPr>
          <p:cNvPr id="112" name="Shape 11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13" name="Shape 11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6" name="Shape 116"/>
        <p:cNvGrpSpPr/>
        <p:nvPr/>
      </p:nvGrpSpPr>
      <p:grpSpPr>
        <a:xfrm>
          <a:off x="0" y="0"/>
          <a:ext cx="0" cy="0"/>
          <a:chOff x="0" y="0"/>
          <a:chExt cx="0" cy="0"/>
        </a:xfrm>
      </p:grpSpPr>
      <p:sp>
        <p:nvSpPr>
          <p:cNvPr id="117" name="Shape 11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18" name="Shape 11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2" name="Shape 122"/>
        <p:cNvGrpSpPr/>
        <p:nvPr/>
      </p:nvGrpSpPr>
      <p:grpSpPr>
        <a:xfrm>
          <a:off x="0" y="0"/>
          <a:ext cx="0" cy="0"/>
          <a:chOff x="0" y="0"/>
          <a:chExt cx="0" cy="0"/>
        </a:xfrm>
      </p:grpSpPr>
      <p:sp>
        <p:nvSpPr>
          <p:cNvPr id="123" name="Shape 12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24" name="Shape 12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7" name="Shape 127"/>
        <p:cNvGrpSpPr/>
        <p:nvPr/>
      </p:nvGrpSpPr>
      <p:grpSpPr>
        <a:xfrm>
          <a:off x="0" y="0"/>
          <a:ext cx="0" cy="0"/>
          <a:chOff x="0" y="0"/>
          <a:chExt cx="0" cy="0"/>
        </a:xfrm>
      </p:grpSpPr>
      <p:sp>
        <p:nvSpPr>
          <p:cNvPr id="128" name="Shape 12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29" name="Shape 129"/>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2" name="Shape 132"/>
        <p:cNvGrpSpPr/>
        <p:nvPr/>
      </p:nvGrpSpPr>
      <p:grpSpPr>
        <a:xfrm>
          <a:off x="0" y="0"/>
          <a:ext cx="0" cy="0"/>
          <a:chOff x="0" y="0"/>
          <a:chExt cx="0" cy="0"/>
        </a:xfrm>
      </p:grpSpPr>
      <p:sp>
        <p:nvSpPr>
          <p:cNvPr id="133" name="Shape 13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34" name="Shape 13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8" name="Shape 138"/>
        <p:cNvGrpSpPr/>
        <p:nvPr/>
      </p:nvGrpSpPr>
      <p:grpSpPr>
        <a:xfrm>
          <a:off x="0" y="0"/>
          <a:ext cx="0" cy="0"/>
          <a:chOff x="0" y="0"/>
          <a:chExt cx="0" cy="0"/>
        </a:xfrm>
      </p:grpSpPr>
      <p:sp>
        <p:nvSpPr>
          <p:cNvPr id="139" name="Shape 13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40" name="Shape 14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4" name="Shape 144"/>
        <p:cNvGrpSpPr/>
        <p:nvPr/>
      </p:nvGrpSpPr>
      <p:grpSpPr>
        <a:xfrm>
          <a:off x="0" y="0"/>
          <a:ext cx="0" cy="0"/>
          <a:chOff x="0" y="0"/>
          <a:chExt cx="0" cy="0"/>
        </a:xfrm>
      </p:grpSpPr>
      <p:sp>
        <p:nvSpPr>
          <p:cNvPr id="145" name="Shape 14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46" name="Shape 14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0" name="Shape 150"/>
        <p:cNvGrpSpPr/>
        <p:nvPr/>
      </p:nvGrpSpPr>
      <p:grpSpPr>
        <a:xfrm>
          <a:off x="0" y="0"/>
          <a:ext cx="0" cy="0"/>
          <a:chOff x="0" y="0"/>
          <a:chExt cx="0" cy="0"/>
        </a:xfrm>
      </p:grpSpPr>
      <p:sp>
        <p:nvSpPr>
          <p:cNvPr id="151" name="Shape 15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52" name="Shape 15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6" name="Shape 156"/>
        <p:cNvGrpSpPr/>
        <p:nvPr/>
      </p:nvGrpSpPr>
      <p:grpSpPr>
        <a:xfrm>
          <a:off x="0" y="0"/>
          <a:ext cx="0" cy="0"/>
          <a:chOff x="0" y="0"/>
          <a:chExt cx="0" cy="0"/>
        </a:xfrm>
      </p:grpSpPr>
      <p:sp>
        <p:nvSpPr>
          <p:cNvPr id="157" name="Shape 15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58" name="Shape 15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1" name="Shape 61"/>
        <p:cNvGrpSpPr/>
        <p:nvPr/>
      </p:nvGrpSpPr>
      <p:grpSpPr>
        <a:xfrm>
          <a:off x="0" y="0"/>
          <a:ext cx="0" cy="0"/>
          <a:chOff x="0" y="0"/>
          <a:chExt cx="0" cy="0"/>
        </a:xfrm>
      </p:grpSpPr>
      <p:sp>
        <p:nvSpPr>
          <p:cNvPr id="62" name="Shape 6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3" name="Shape 6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1" name="Shape 161"/>
        <p:cNvGrpSpPr/>
        <p:nvPr/>
      </p:nvGrpSpPr>
      <p:grpSpPr>
        <a:xfrm>
          <a:off x="0" y="0"/>
          <a:ext cx="0" cy="0"/>
          <a:chOff x="0" y="0"/>
          <a:chExt cx="0" cy="0"/>
        </a:xfrm>
      </p:grpSpPr>
      <p:sp>
        <p:nvSpPr>
          <p:cNvPr id="162" name="Shape 16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63" name="Shape 16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6" name="Shape 166"/>
        <p:cNvGrpSpPr/>
        <p:nvPr/>
      </p:nvGrpSpPr>
      <p:grpSpPr>
        <a:xfrm>
          <a:off x="0" y="0"/>
          <a:ext cx="0" cy="0"/>
          <a:chOff x="0" y="0"/>
          <a:chExt cx="0" cy="0"/>
        </a:xfrm>
      </p:grpSpPr>
      <p:sp>
        <p:nvSpPr>
          <p:cNvPr id="167" name="Shape 16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68" name="Shape 16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2" name="Shape 172"/>
        <p:cNvGrpSpPr/>
        <p:nvPr/>
      </p:nvGrpSpPr>
      <p:grpSpPr>
        <a:xfrm>
          <a:off x="0" y="0"/>
          <a:ext cx="0" cy="0"/>
          <a:chOff x="0" y="0"/>
          <a:chExt cx="0" cy="0"/>
        </a:xfrm>
      </p:grpSpPr>
      <p:sp>
        <p:nvSpPr>
          <p:cNvPr id="173" name="Shape 17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74" name="Shape 17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8" name="Shape 178"/>
        <p:cNvGrpSpPr/>
        <p:nvPr/>
      </p:nvGrpSpPr>
      <p:grpSpPr>
        <a:xfrm>
          <a:off x="0" y="0"/>
          <a:ext cx="0" cy="0"/>
          <a:chOff x="0" y="0"/>
          <a:chExt cx="0" cy="0"/>
        </a:xfrm>
      </p:grpSpPr>
      <p:sp>
        <p:nvSpPr>
          <p:cNvPr id="179" name="Shape 17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80" name="Shape 18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4" name="Shape 184"/>
        <p:cNvGrpSpPr/>
        <p:nvPr/>
      </p:nvGrpSpPr>
      <p:grpSpPr>
        <a:xfrm>
          <a:off x="0" y="0"/>
          <a:ext cx="0" cy="0"/>
          <a:chOff x="0" y="0"/>
          <a:chExt cx="0" cy="0"/>
        </a:xfrm>
      </p:grpSpPr>
      <p:sp>
        <p:nvSpPr>
          <p:cNvPr id="185" name="Shape 18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86" name="Shape 18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0" name="Shape 190"/>
        <p:cNvGrpSpPr/>
        <p:nvPr/>
      </p:nvGrpSpPr>
      <p:grpSpPr>
        <a:xfrm>
          <a:off x="0" y="0"/>
          <a:ext cx="0" cy="0"/>
          <a:chOff x="0" y="0"/>
          <a:chExt cx="0" cy="0"/>
        </a:xfrm>
      </p:grpSpPr>
      <p:sp>
        <p:nvSpPr>
          <p:cNvPr id="191" name="Shape 19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92" name="Shape 19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6" name="Shape 196"/>
        <p:cNvGrpSpPr/>
        <p:nvPr/>
      </p:nvGrpSpPr>
      <p:grpSpPr>
        <a:xfrm>
          <a:off x="0" y="0"/>
          <a:ext cx="0" cy="0"/>
          <a:chOff x="0" y="0"/>
          <a:chExt cx="0" cy="0"/>
        </a:xfrm>
      </p:grpSpPr>
      <p:sp>
        <p:nvSpPr>
          <p:cNvPr id="197" name="Shape 19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98" name="Shape 19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2" name="Shape 202"/>
        <p:cNvGrpSpPr/>
        <p:nvPr/>
      </p:nvGrpSpPr>
      <p:grpSpPr>
        <a:xfrm>
          <a:off x="0" y="0"/>
          <a:ext cx="0" cy="0"/>
          <a:chOff x="0" y="0"/>
          <a:chExt cx="0" cy="0"/>
        </a:xfrm>
      </p:grpSpPr>
      <p:sp>
        <p:nvSpPr>
          <p:cNvPr id="203" name="Shape 20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04" name="Shape 20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8" name="Shape 208"/>
        <p:cNvGrpSpPr/>
        <p:nvPr/>
      </p:nvGrpSpPr>
      <p:grpSpPr>
        <a:xfrm>
          <a:off x="0" y="0"/>
          <a:ext cx="0" cy="0"/>
          <a:chOff x="0" y="0"/>
          <a:chExt cx="0" cy="0"/>
        </a:xfrm>
      </p:grpSpPr>
      <p:sp>
        <p:nvSpPr>
          <p:cNvPr id="209" name="Shape 20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10" name="Shape 21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4" name="Shape 214"/>
        <p:cNvGrpSpPr/>
        <p:nvPr/>
      </p:nvGrpSpPr>
      <p:grpSpPr>
        <a:xfrm>
          <a:off x="0" y="0"/>
          <a:ext cx="0" cy="0"/>
          <a:chOff x="0" y="0"/>
          <a:chExt cx="0" cy="0"/>
        </a:xfrm>
      </p:grpSpPr>
      <p:sp>
        <p:nvSpPr>
          <p:cNvPr id="215" name="Shape 21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16" name="Shape 21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6" name="Shape 66"/>
        <p:cNvGrpSpPr/>
        <p:nvPr/>
      </p:nvGrpSpPr>
      <p:grpSpPr>
        <a:xfrm>
          <a:off x="0" y="0"/>
          <a:ext cx="0" cy="0"/>
          <a:chOff x="0" y="0"/>
          <a:chExt cx="0" cy="0"/>
        </a:xfrm>
      </p:grpSpPr>
      <p:sp>
        <p:nvSpPr>
          <p:cNvPr id="67" name="Shape 6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8" name="Shape 6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0" name="Shape 220"/>
        <p:cNvGrpSpPr/>
        <p:nvPr/>
      </p:nvGrpSpPr>
      <p:grpSpPr>
        <a:xfrm>
          <a:off x="0" y="0"/>
          <a:ext cx="0" cy="0"/>
          <a:chOff x="0" y="0"/>
          <a:chExt cx="0" cy="0"/>
        </a:xfrm>
      </p:grpSpPr>
      <p:sp>
        <p:nvSpPr>
          <p:cNvPr id="221" name="Shape 22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22" name="Shape 22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6" name="Shape 226"/>
        <p:cNvGrpSpPr/>
        <p:nvPr/>
      </p:nvGrpSpPr>
      <p:grpSpPr>
        <a:xfrm>
          <a:off x="0" y="0"/>
          <a:ext cx="0" cy="0"/>
          <a:chOff x="0" y="0"/>
          <a:chExt cx="0" cy="0"/>
        </a:xfrm>
      </p:grpSpPr>
      <p:sp>
        <p:nvSpPr>
          <p:cNvPr id="227" name="Shape 22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28" name="Shape 22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2" name="Shape 232"/>
        <p:cNvGrpSpPr/>
        <p:nvPr/>
      </p:nvGrpSpPr>
      <p:grpSpPr>
        <a:xfrm>
          <a:off x="0" y="0"/>
          <a:ext cx="0" cy="0"/>
          <a:chOff x="0" y="0"/>
          <a:chExt cx="0" cy="0"/>
        </a:xfrm>
      </p:grpSpPr>
      <p:sp>
        <p:nvSpPr>
          <p:cNvPr id="233" name="Shape 23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34" name="Shape 23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8" name="Shape 238"/>
        <p:cNvGrpSpPr/>
        <p:nvPr/>
      </p:nvGrpSpPr>
      <p:grpSpPr>
        <a:xfrm>
          <a:off x="0" y="0"/>
          <a:ext cx="0" cy="0"/>
          <a:chOff x="0" y="0"/>
          <a:chExt cx="0" cy="0"/>
        </a:xfrm>
      </p:grpSpPr>
      <p:sp>
        <p:nvSpPr>
          <p:cNvPr id="239" name="Shape 23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40" name="Shape 24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4" name="Shape 244"/>
        <p:cNvGrpSpPr/>
        <p:nvPr/>
      </p:nvGrpSpPr>
      <p:grpSpPr>
        <a:xfrm>
          <a:off x="0" y="0"/>
          <a:ext cx="0" cy="0"/>
          <a:chOff x="0" y="0"/>
          <a:chExt cx="0" cy="0"/>
        </a:xfrm>
      </p:grpSpPr>
      <p:sp>
        <p:nvSpPr>
          <p:cNvPr id="245" name="Shape 24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46" name="Shape 24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0" name="Shape 250"/>
        <p:cNvGrpSpPr/>
        <p:nvPr/>
      </p:nvGrpSpPr>
      <p:grpSpPr>
        <a:xfrm>
          <a:off x="0" y="0"/>
          <a:ext cx="0" cy="0"/>
          <a:chOff x="0" y="0"/>
          <a:chExt cx="0" cy="0"/>
        </a:xfrm>
      </p:grpSpPr>
      <p:sp>
        <p:nvSpPr>
          <p:cNvPr id="251" name="Shape 25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52" name="Shape 25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6" name="Shape 256"/>
        <p:cNvGrpSpPr/>
        <p:nvPr/>
      </p:nvGrpSpPr>
      <p:grpSpPr>
        <a:xfrm>
          <a:off x="0" y="0"/>
          <a:ext cx="0" cy="0"/>
          <a:chOff x="0" y="0"/>
          <a:chExt cx="0" cy="0"/>
        </a:xfrm>
      </p:grpSpPr>
      <p:sp>
        <p:nvSpPr>
          <p:cNvPr id="257" name="Shape 25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58" name="Shape 25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1" name="Shape 71"/>
        <p:cNvGrpSpPr/>
        <p:nvPr/>
      </p:nvGrpSpPr>
      <p:grpSpPr>
        <a:xfrm>
          <a:off x="0" y="0"/>
          <a:ext cx="0" cy="0"/>
          <a:chOff x="0" y="0"/>
          <a:chExt cx="0" cy="0"/>
        </a:xfrm>
      </p:grpSpPr>
      <p:sp>
        <p:nvSpPr>
          <p:cNvPr id="72" name="Shape 7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3" name="Shape 7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7" name="Shape 77"/>
        <p:cNvGrpSpPr/>
        <p:nvPr/>
      </p:nvGrpSpPr>
      <p:grpSpPr>
        <a:xfrm>
          <a:off x="0" y="0"/>
          <a:ext cx="0" cy="0"/>
          <a:chOff x="0" y="0"/>
          <a:chExt cx="0" cy="0"/>
        </a:xfrm>
      </p:grpSpPr>
      <p:sp>
        <p:nvSpPr>
          <p:cNvPr id="78" name="Shape 7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9" name="Shape 79"/>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3" name="Shape 83"/>
        <p:cNvGrpSpPr/>
        <p:nvPr/>
      </p:nvGrpSpPr>
      <p:grpSpPr>
        <a:xfrm>
          <a:off x="0" y="0"/>
          <a:ext cx="0" cy="0"/>
          <a:chOff x="0" y="0"/>
          <a:chExt cx="0" cy="0"/>
        </a:xfrm>
      </p:grpSpPr>
      <p:sp>
        <p:nvSpPr>
          <p:cNvPr id="84" name="Shape 8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5" name="Shape 85"/>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9" name="Shape 89"/>
        <p:cNvGrpSpPr/>
        <p:nvPr/>
      </p:nvGrpSpPr>
      <p:grpSpPr>
        <a:xfrm>
          <a:off x="0" y="0"/>
          <a:ext cx="0" cy="0"/>
          <a:chOff x="0" y="0"/>
          <a:chExt cx="0" cy="0"/>
        </a:xfrm>
      </p:grpSpPr>
      <p:sp>
        <p:nvSpPr>
          <p:cNvPr id="90" name="Shape 9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1" name="Shape 91"/>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5" name="Shape 95"/>
        <p:cNvGrpSpPr/>
        <p:nvPr/>
      </p:nvGrpSpPr>
      <p:grpSpPr>
        <a:xfrm>
          <a:off x="0" y="0"/>
          <a:ext cx="0" cy="0"/>
          <a:chOff x="0" y="0"/>
          <a:chExt cx="0" cy="0"/>
        </a:xfrm>
      </p:grpSpPr>
      <p:sp>
        <p:nvSpPr>
          <p:cNvPr id="96" name="Shape 9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7" name="Shape 9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1" name="Shape 101"/>
        <p:cNvGrpSpPr/>
        <p:nvPr/>
      </p:nvGrpSpPr>
      <p:grpSpPr>
        <a:xfrm>
          <a:off x="0" y="0"/>
          <a:ext cx="0" cy="0"/>
          <a:chOff x="0" y="0"/>
          <a:chExt cx="0" cy="0"/>
        </a:xfrm>
      </p:grpSpPr>
      <p:sp>
        <p:nvSpPr>
          <p:cNvPr id="102" name="Shape 10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3" name="Shape 10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bg>
      <p:bgPr>
        <a:solidFill>
          <a:schemeClr val="dk1"/>
        </a:solidFill>
      </p:bgPr>
    </p:bg>
    <p:spTree>
      <p:nvGrpSpPr>
        <p:cNvPr id="9" name="Shape 9"/>
        <p:cNvGrpSpPr/>
        <p:nvPr/>
      </p:nvGrpSpPr>
      <p:grpSpPr>
        <a:xfrm>
          <a:off x="0" y="0"/>
          <a:ext cx="0" cy="0"/>
          <a:chOff x="0" y="0"/>
          <a:chExt cx="0" cy="0"/>
        </a:xfrm>
      </p:grpSpPr>
      <p:cxnSp>
        <p:nvCxnSpPr>
          <p:cNvPr id="10" name="Shape 10"/>
          <p:cNvCxnSpPr/>
          <p:nvPr/>
        </p:nvCxnSpPr>
        <p:spPr>
          <a:xfrm>
            <a:off x="0" y="2998150"/>
            <a:ext cx="9144000" cy="0"/>
          </a:xfrm>
          <a:prstGeom prst="straightConnector1">
            <a:avLst/>
          </a:prstGeom>
          <a:noFill/>
          <a:ln cap="flat" cmpd="sng" w="19050">
            <a:solidFill>
              <a:schemeClr val="lt2"/>
            </a:solidFill>
            <a:prstDash val="solid"/>
            <a:round/>
            <a:headEnd len="med" w="med" type="none"/>
            <a:tailEnd len="med" w="med" type="none"/>
          </a:ln>
        </p:spPr>
      </p:cxnSp>
      <p:sp>
        <p:nvSpPr>
          <p:cNvPr id="11" name="Shape 11"/>
          <p:cNvSpPr txBox="1"/>
          <p:nvPr>
            <p:ph type="ctrTitle"/>
          </p:nvPr>
        </p:nvSpPr>
        <p:spPr>
          <a:xfrm>
            <a:off x="510450" y="1257300"/>
            <a:ext cx="8123100" cy="1588500"/>
          </a:xfrm>
          <a:prstGeom prst="rect">
            <a:avLst/>
          </a:prstGeom>
        </p:spPr>
        <p:txBody>
          <a:bodyPr anchorCtr="0" anchor="b" bIns="91425" lIns="91425" rIns="91425" tIns="91425"/>
          <a:lstStyle>
            <a:lvl1pPr lvl="0">
              <a:spcBef>
                <a:spcPts val="0"/>
              </a:spcBef>
              <a:buClr>
                <a:schemeClr val="lt1"/>
              </a:buClr>
              <a:buSzPct val="100000"/>
              <a:defRPr sz="4800">
                <a:solidFill>
                  <a:schemeClr val="lt1"/>
                </a:solidFill>
              </a:defRPr>
            </a:lvl1pPr>
            <a:lvl2pPr lvl="1">
              <a:spcBef>
                <a:spcPts val="0"/>
              </a:spcBef>
              <a:buClr>
                <a:schemeClr val="lt1"/>
              </a:buClr>
              <a:buSzPct val="100000"/>
              <a:defRPr sz="4800">
                <a:solidFill>
                  <a:schemeClr val="lt1"/>
                </a:solidFill>
              </a:defRPr>
            </a:lvl2pPr>
            <a:lvl3pPr lvl="2">
              <a:spcBef>
                <a:spcPts val="0"/>
              </a:spcBef>
              <a:buClr>
                <a:schemeClr val="lt1"/>
              </a:buClr>
              <a:buSzPct val="100000"/>
              <a:defRPr sz="4800">
                <a:solidFill>
                  <a:schemeClr val="lt1"/>
                </a:solidFill>
              </a:defRPr>
            </a:lvl3pPr>
            <a:lvl4pPr lvl="3">
              <a:spcBef>
                <a:spcPts val="0"/>
              </a:spcBef>
              <a:buClr>
                <a:schemeClr val="lt1"/>
              </a:buClr>
              <a:buSzPct val="100000"/>
              <a:defRPr sz="4800">
                <a:solidFill>
                  <a:schemeClr val="lt1"/>
                </a:solidFill>
              </a:defRPr>
            </a:lvl4pPr>
            <a:lvl5pPr lvl="4">
              <a:spcBef>
                <a:spcPts val="0"/>
              </a:spcBef>
              <a:buClr>
                <a:schemeClr val="lt1"/>
              </a:buClr>
              <a:buSzPct val="100000"/>
              <a:defRPr sz="4800">
                <a:solidFill>
                  <a:schemeClr val="lt1"/>
                </a:solidFill>
              </a:defRPr>
            </a:lvl5pPr>
            <a:lvl6pPr lvl="5">
              <a:spcBef>
                <a:spcPts val="0"/>
              </a:spcBef>
              <a:buClr>
                <a:schemeClr val="lt1"/>
              </a:buClr>
              <a:buSzPct val="100000"/>
              <a:defRPr sz="4800">
                <a:solidFill>
                  <a:schemeClr val="lt1"/>
                </a:solidFill>
              </a:defRPr>
            </a:lvl6pPr>
            <a:lvl7pPr lvl="6">
              <a:spcBef>
                <a:spcPts val="0"/>
              </a:spcBef>
              <a:buClr>
                <a:schemeClr val="lt1"/>
              </a:buClr>
              <a:buSzPct val="100000"/>
              <a:defRPr sz="4800">
                <a:solidFill>
                  <a:schemeClr val="lt1"/>
                </a:solidFill>
              </a:defRPr>
            </a:lvl7pPr>
            <a:lvl8pPr lvl="7">
              <a:spcBef>
                <a:spcPts val="0"/>
              </a:spcBef>
              <a:buClr>
                <a:schemeClr val="lt1"/>
              </a:buClr>
              <a:buSzPct val="100000"/>
              <a:defRPr sz="4800">
                <a:solidFill>
                  <a:schemeClr val="lt1"/>
                </a:solidFill>
              </a:defRPr>
            </a:lvl8pPr>
            <a:lvl9pPr lvl="8">
              <a:spcBef>
                <a:spcPts val="0"/>
              </a:spcBef>
              <a:buClr>
                <a:schemeClr val="lt1"/>
              </a:buClr>
              <a:buSzPct val="100000"/>
              <a:defRPr sz="4800">
                <a:solidFill>
                  <a:schemeClr val="lt1"/>
                </a:solidFill>
              </a:defRPr>
            </a:lvl9pPr>
          </a:lstStyle>
          <a:p/>
        </p:txBody>
      </p:sp>
      <p:sp>
        <p:nvSpPr>
          <p:cNvPr id="12" name="Shape 12"/>
          <p:cNvSpPr txBox="1"/>
          <p:nvPr>
            <p:ph idx="1" type="subTitle"/>
          </p:nvPr>
        </p:nvSpPr>
        <p:spPr>
          <a:xfrm>
            <a:off x="510450" y="3182312"/>
            <a:ext cx="8123100" cy="630000"/>
          </a:xfrm>
          <a:prstGeom prst="rect">
            <a:avLst/>
          </a:prstGeom>
        </p:spPr>
        <p:txBody>
          <a:bodyPr anchorCtr="0" anchor="t" bIns="91425" lIns="91425" rIns="91425" tIns="91425"/>
          <a:lstStyle>
            <a:lvl1pPr lvl="0">
              <a:lnSpc>
                <a:spcPct val="100000"/>
              </a:lnSpc>
              <a:spcBef>
                <a:spcPts val="0"/>
              </a:spcBef>
              <a:spcAft>
                <a:spcPts val="0"/>
              </a:spcAft>
              <a:buClr>
                <a:schemeClr val="lt1"/>
              </a:buClr>
              <a:buSzPct val="100000"/>
              <a:buNone/>
              <a:defRPr sz="2400">
                <a:solidFill>
                  <a:schemeClr val="lt1"/>
                </a:solidFill>
              </a:defRPr>
            </a:lvl1pPr>
            <a:lvl2pPr lvl="1">
              <a:lnSpc>
                <a:spcPct val="100000"/>
              </a:lnSpc>
              <a:spcBef>
                <a:spcPts val="0"/>
              </a:spcBef>
              <a:spcAft>
                <a:spcPts val="0"/>
              </a:spcAft>
              <a:buClr>
                <a:schemeClr val="lt1"/>
              </a:buClr>
              <a:buSzPct val="100000"/>
              <a:buNone/>
              <a:defRPr sz="2400">
                <a:solidFill>
                  <a:schemeClr val="lt1"/>
                </a:solidFill>
              </a:defRPr>
            </a:lvl2pPr>
            <a:lvl3pPr lvl="2">
              <a:lnSpc>
                <a:spcPct val="100000"/>
              </a:lnSpc>
              <a:spcBef>
                <a:spcPts val="0"/>
              </a:spcBef>
              <a:spcAft>
                <a:spcPts val="0"/>
              </a:spcAft>
              <a:buClr>
                <a:schemeClr val="lt1"/>
              </a:buClr>
              <a:buSzPct val="100000"/>
              <a:buNone/>
              <a:defRPr sz="2400">
                <a:solidFill>
                  <a:schemeClr val="lt1"/>
                </a:solidFill>
              </a:defRPr>
            </a:lvl3pPr>
            <a:lvl4pPr lvl="3">
              <a:lnSpc>
                <a:spcPct val="100000"/>
              </a:lnSpc>
              <a:spcBef>
                <a:spcPts val="0"/>
              </a:spcBef>
              <a:spcAft>
                <a:spcPts val="0"/>
              </a:spcAft>
              <a:buClr>
                <a:schemeClr val="lt1"/>
              </a:buClr>
              <a:buSzPct val="100000"/>
              <a:buNone/>
              <a:defRPr sz="2400">
                <a:solidFill>
                  <a:schemeClr val="lt1"/>
                </a:solidFill>
              </a:defRPr>
            </a:lvl4pPr>
            <a:lvl5pPr lvl="4">
              <a:lnSpc>
                <a:spcPct val="100000"/>
              </a:lnSpc>
              <a:spcBef>
                <a:spcPts val="0"/>
              </a:spcBef>
              <a:spcAft>
                <a:spcPts val="0"/>
              </a:spcAft>
              <a:buClr>
                <a:schemeClr val="lt1"/>
              </a:buClr>
              <a:buSzPct val="100000"/>
              <a:buNone/>
              <a:defRPr sz="2400">
                <a:solidFill>
                  <a:schemeClr val="lt1"/>
                </a:solidFill>
              </a:defRPr>
            </a:lvl5pPr>
            <a:lvl6pPr lvl="5">
              <a:lnSpc>
                <a:spcPct val="100000"/>
              </a:lnSpc>
              <a:spcBef>
                <a:spcPts val="0"/>
              </a:spcBef>
              <a:spcAft>
                <a:spcPts val="0"/>
              </a:spcAft>
              <a:buClr>
                <a:schemeClr val="lt1"/>
              </a:buClr>
              <a:buSzPct val="100000"/>
              <a:buNone/>
              <a:defRPr sz="2400">
                <a:solidFill>
                  <a:schemeClr val="lt1"/>
                </a:solidFill>
              </a:defRPr>
            </a:lvl6pPr>
            <a:lvl7pPr lvl="6">
              <a:lnSpc>
                <a:spcPct val="100000"/>
              </a:lnSpc>
              <a:spcBef>
                <a:spcPts val="0"/>
              </a:spcBef>
              <a:spcAft>
                <a:spcPts val="0"/>
              </a:spcAft>
              <a:buClr>
                <a:schemeClr val="lt1"/>
              </a:buClr>
              <a:buSzPct val="100000"/>
              <a:buNone/>
              <a:defRPr sz="2400">
                <a:solidFill>
                  <a:schemeClr val="lt1"/>
                </a:solidFill>
              </a:defRPr>
            </a:lvl7pPr>
            <a:lvl8pPr lvl="7">
              <a:lnSpc>
                <a:spcPct val="100000"/>
              </a:lnSpc>
              <a:spcBef>
                <a:spcPts val="0"/>
              </a:spcBef>
              <a:spcAft>
                <a:spcPts val="0"/>
              </a:spcAft>
              <a:buClr>
                <a:schemeClr val="lt1"/>
              </a:buClr>
              <a:buSzPct val="100000"/>
              <a:buNone/>
              <a:defRPr sz="2400">
                <a:solidFill>
                  <a:schemeClr val="lt1"/>
                </a:solidFill>
              </a:defRPr>
            </a:lvl8pPr>
            <a:lvl9pPr lvl="8">
              <a:lnSpc>
                <a:spcPct val="100000"/>
              </a:lnSpc>
              <a:spcBef>
                <a:spcPts val="0"/>
              </a:spcBef>
              <a:spcAft>
                <a:spcPts val="0"/>
              </a:spcAft>
              <a:buClr>
                <a:schemeClr val="lt1"/>
              </a:buClr>
              <a:buSzPct val="100000"/>
              <a:buNone/>
              <a:defRPr sz="2400">
                <a:solidFill>
                  <a:schemeClr val="lt1"/>
                </a:solidFill>
              </a:defRPr>
            </a:lvl9pPr>
          </a:lstStyle>
          <a:p/>
        </p:txBody>
      </p:sp>
      <p:sp>
        <p:nvSpPr>
          <p:cNvPr id="13" name="Shape 13"/>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solidFill>
                  <a:schemeClr val="lt1"/>
                </a:solidFill>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Big number">
    <p:spTree>
      <p:nvGrpSpPr>
        <p:cNvPr id="48" name="Shape 48"/>
        <p:cNvGrpSpPr/>
        <p:nvPr/>
      </p:nvGrpSpPr>
      <p:grpSpPr>
        <a:xfrm>
          <a:off x="0" y="0"/>
          <a:ext cx="0" cy="0"/>
          <a:chOff x="0" y="0"/>
          <a:chExt cx="0" cy="0"/>
        </a:xfrm>
      </p:grpSpPr>
      <p:sp>
        <p:nvSpPr>
          <p:cNvPr id="49" name="Shape 49"/>
          <p:cNvSpPr/>
          <p:nvPr/>
        </p:nvSpPr>
        <p:spPr>
          <a:xfrm>
            <a:off x="0" y="5045700"/>
            <a:ext cx="9144000" cy="97800"/>
          </a:xfrm>
          <a:prstGeom prst="rect">
            <a:avLst/>
          </a:prstGeom>
          <a:solidFill>
            <a:schemeClr val="lt2"/>
          </a:solidFill>
          <a:ln>
            <a:noFill/>
          </a:ln>
        </p:spPr>
        <p:txBody>
          <a:bodyPr anchorCtr="0" anchor="ctr" bIns="91425" lIns="91425" rIns="91425" tIns="91425">
            <a:noAutofit/>
          </a:bodyPr>
          <a:lstStyle/>
          <a:p>
            <a:pPr lvl="0">
              <a:spcBef>
                <a:spcPts val="0"/>
              </a:spcBef>
              <a:buNone/>
            </a:pPr>
            <a:r>
              <a:t/>
            </a:r>
            <a:endParaRPr/>
          </a:p>
        </p:txBody>
      </p:sp>
      <p:sp>
        <p:nvSpPr>
          <p:cNvPr id="50" name="Shape 50"/>
          <p:cNvSpPr txBox="1"/>
          <p:nvPr>
            <p:ph type="title"/>
          </p:nvPr>
        </p:nvSpPr>
        <p:spPr>
          <a:xfrm>
            <a:off x="311700" y="991475"/>
            <a:ext cx="8520600" cy="1917900"/>
          </a:xfrm>
          <a:prstGeom prst="rect">
            <a:avLst/>
          </a:prstGeom>
        </p:spPr>
        <p:txBody>
          <a:bodyPr anchorCtr="0" anchor="ctr" bIns="91425" lIns="91425" rIns="91425" tIns="91425"/>
          <a:lstStyle>
            <a:lvl1pPr lvl="0" algn="ctr">
              <a:spcBef>
                <a:spcPts val="0"/>
              </a:spcBef>
              <a:buSzPct val="100000"/>
              <a:defRPr b="1" sz="14000"/>
            </a:lvl1pPr>
            <a:lvl2pPr lvl="1" algn="ctr">
              <a:spcBef>
                <a:spcPts val="0"/>
              </a:spcBef>
              <a:buSzPct val="100000"/>
              <a:defRPr b="1" sz="14000"/>
            </a:lvl2pPr>
            <a:lvl3pPr lvl="2" algn="ctr">
              <a:spcBef>
                <a:spcPts val="0"/>
              </a:spcBef>
              <a:buSzPct val="100000"/>
              <a:defRPr b="1" sz="14000"/>
            </a:lvl3pPr>
            <a:lvl4pPr lvl="3" algn="ctr">
              <a:spcBef>
                <a:spcPts val="0"/>
              </a:spcBef>
              <a:buSzPct val="100000"/>
              <a:defRPr b="1" sz="14000"/>
            </a:lvl4pPr>
            <a:lvl5pPr lvl="4" algn="ctr">
              <a:spcBef>
                <a:spcPts val="0"/>
              </a:spcBef>
              <a:buSzPct val="100000"/>
              <a:defRPr b="1" sz="14000"/>
            </a:lvl5pPr>
            <a:lvl6pPr lvl="5" algn="ctr">
              <a:spcBef>
                <a:spcPts val="0"/>
              </a:spcBef>
              <a:buSzPct val="100000"/>
              <a:defRPr b="1" sz="14000"/>
            </a:lvl6pPr>
            <a:lvl7pPr lvl="6" algn="ctr">
              <a:spcBef>
                <a:spcPts val="0"/>
              </a:spcBef>
              <a:buSzPct val="100000"/>
              <a:defRPr b="1" sz="14000"/>
            </a:lvl7pPr>
            <a:lvl8pPr lvl="7" algn="ctr">
              <a:spcBef>
                <a:spcPts val="0"/>
              </a:spcBef>
              <a:buSzPct val="100000"/>
              <a:defRPr b="1" sz="14000"/>
            </a:lvl8pPr>
            <a:lvl9pPr lvl="8" algn="ctr">
              <a:spcBef>
                <a:spcPts val="0"/>
              </a:spcBef>
              <a:buSzPct val="100000"/>
              <a:defRPr b="1" sz="14000"/>
            </a:lvl9pPr>
          </a:lstStyle>
          <a:p/>
        </p:txBody>
      </p:sp>
      <p:sp>
        <p:nvSpPr>
          <p:cNvPr id="51" name="Shape 51"/>
          <p:cNvSpPr txBox="1"/>
          <p:nvPr>
            <p:ph idx="1" type="body"/>
          </p:nvPr>
        </p:nvSpPr>
        <p:spPr>
          <a:xfrm>
            <a:off x="311700" y="3071300"/>
            <a:ext cx="8520600" cy="901800"/>
          </a:xfrm>
          <a:prstGeom prst="rect">
            <a:avLst/>
          </a:prstGeom>
        </p:spPr>
        <p:txBody>
          <a:bodyPr anchorCtr="0" anchor="t" bIns="91425" lIns="91425" rIns="91425" tIns="91425"/>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p:txBody>
      </p:sp>
      <p:sp>
        <p:nvSpPr>
          <p:cNvPr id="52" name="Shape 52"/>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53" name="Shape 53"/>
        <p:cNvGrpSpPr/>
        <p:nvPr/>
      </p:nvGrpSpPr>
      <p:grpSpPr>
        <a:xfrm>
          <a:off x="0" y="0"/>
          <a:ext cx="0" cy="0"/>
          <a:chOff x="0" y="0"/>
          <a:chExt cx="0" cy="0"/>
        </a:xfrm>
      </p:grpSpPr>
      <p:sp>
        <p:nvSpPr>
          <p:cNvPr id="54" name="Shape 54"/>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bg>
      <p:bgPr>
        <a:solidFill>
          <a:schemeClr val="dk1"/>
        </a:solidFill>
      </p:bgPr>
    </p:bg>
    <p:spTree>
      <p:nvGrpSpPr>
        <p:cNvPr id="14" name="Shape 14"/>
        <p:cNvGrpSpPr/>
        <p:nvPr/>
      </p:nvGrpSpPr>
      <p:grpSpPr>
        <a:xfrm>
          <a:off x="0" y="0"/>
          <a:ext cx="0" cy="0"/>
          <a:chOff x="0" y="0"/>
          <a:chExt cx="0" cy="0"/>
        </a:xfrm>
      </p:grpSpPr>
      <p:cxnSp>
        <p:nvCxnSpPr>
          <p:cNvPr id="15" name="Shape 15"/>
          <p:cNvCxnSpPr/>
          <p:nvPr/>
        </p:nvCxnSpPr>
        <p:spPr>
          <a:xfrm>
            <a:off x="0" y="2998150"/>
            <a:ext cx="9144000" cy="0"/>
          </a:xfrm>
          <a:prstGeom prst="straightConnector1">
            <a:avLst/>
          </a:prstGeom>
          <a:noFill/>
          <a:ln cap="flat" cmpd="sng" w="19050">
            <a:solidFill>
              <a:schemeClr val="lt2"/>
            </a:solidFill>
            <a:prstDash val="solid"/>
            <a:round/>
            <a:headEnd len="med" w="med" type="none"/>
            <a:tailEnd len="med" w="med" type="none"/>
          </a:ln>
        </p:spPr>
      </p:cxnSp>
      <p:sp>
        <p:nvSpPr>
          <p:cNvPr id="16" name="Shape 16"/>
          <p:cNvSpPr txBox="1"/>
          <p:nvPr>
            <p:ph type="title"/>
          </p:nvPr>
        </p:nvSpPr>
        <p:spPr>
          <a:xfrm>
            <a:off x="510450" y="2057400"/>
            <a:ext cx="8123100" cy="778800"/>
          </a:xfrm>
          <a:prstGeom prst="rect">
            <a:avLst/>
          </a:prstGeom>
        </p:spPr>
        <p:txBody>
          <a:bodyPr anchorCtr="0" anchor="b" bIns="91425" lIns="91425" rIns="91425" tIns="91425"/>
          <a:lstStyle>
            <a:lvl1pPr lvl="0">
              <a:spcBef>
                <a:spcPts val="0"/>
              </a:spcBef>
              <a:buClr>
                <a:schemeClr val="lt1"/>
              </a:buClr>
              <a:buSzPct val="100000"/>
              <a:defRPr sz="3600">
                <a:solidFill>
                  <a:schemeClr val="lt1"/>
                </a:solidFill>
              </a:defRPr>
            </a:lvl1pPr>
            <a:lvl2pPr lvl="1">
              <a:spcBef>
                <a:spcPts val="0"/>
              </a:spcBef>
              <a:buClr>
                <a:schemeClr val="lt1"/>
              </a:buClr>
              <a:buSzPct val="100000"/>
              <a:defRPr sz="3600">
                <a:solidFill>
                  <a:schemeClr val="lt1"/>
                </a:solidFill>
              </a:defRPr>
            </a:lvl2pPr>
            <a:lvl3pPr lvl="2">
              <a:spcBef>
                <a:spcPts val="0"/>
              </a:spcBef>
              <a:buClr>
                <a:schemeClr val="lt1"/>
              </a:buClr>
              <a:buSzPct val="100000"/>
              <a:defRPr sz="3600">
                <a:solidFill>
                  <a:schemeClr val="lt1"/>
                </a:solidFill>
              </a:defRPr>
            </a:lvl3pPr>
            <a:lvl4pPr lvl="3">
              <a:spcBef>
                <a:spcPts val="0"/>
              </a:spcBef>
              <a:buClr>
                <a:schemeClr val="lt1"/>
              </a:buClr>
              <a:buSzPct val="100000"/>
              <a:defRPr sz="3600">
                <a:solidFill>
                  <a:schemeClr val="lt1"/>
                </a:solidFill>
              </a:defRPr>
            </a:lvl4pPr>
            <a:lvl5pPr lvl="4">
              <a:spcBef>
                <a:spcPts val="0"/>
              </a:spcBef>
              <a:buClr>
                <a:schemeClr val="lt1"/>
              </a:buClr>
              <a:buSzPct val="100000"/>
              <a:defRPr sz="3600">
                <a:solidFill>
                  <a:schemeClr val="lt1"/>
                </a:solidFill>
              </a:defRPr>
            </a:lvl5pPr>
            <a:lvl6pPr lvl="5">
              <a:spcBef>
                <a:spcPts val="0"/>
              </a:spcBef>
              <a:buClr>
                <a:schemeClr val="lt1"/>
              </a:buClr>
              <a:buSzPct val="100000"/>
              <a:defRPr sz="3600">
                <a:solidFill>
                  <a:schemeClr val="lt1"/>
                </a:solidFill>
              </a:defRPr>
            </a:lvl6pPr>
            <a:lvl7pPr lvl="6">
              <a:spcBef>
                <a:spcPts val="0"/>
              </a:spcBef>
              <a:buClr>
                <a:schemeClr val="lt1"/>
              </a:buClr>
              <a:buSzPct val="100000"/>
              <a:defRPr sz="3600">
                <a:solidFill>
                  <a:schemeClr val="lt1"/>
                </a:solidFill>
              </a:defRPr>
            </a:lvl7pPr>
            <a:lvl8pPr lvl="7">
              <a:spcBef>
                <a:spcPts val="0"/>
              </a:spcBef>
              <a:buClr>
                <a:schemeClr val="lt1"/>
              </a:buClr>
              <a:buSzPct val="100000"/>
              <a:defRPr sz="3600">
                <a:solidFill>
                  <a:schemeClr val="lt1"/>
                </a:solidFill>
              </a:defRPr>
            </a:lvl8pPr>
            <a:lvl9pPr lvl="8">
              <a:spcBef>
                <a:spcPts val="0"/>
              </a:spcBef>
              <a:buClr>
                <a:schemeClr val="lt1"/>
              </a:buClr>
              <a:buSzPct val="100000"/>
              <a:defRPr sz="3600">
                <a:solidFill>
                  <a:schemeClr val="lt1"/>
                </a:solidFill>
              </a:defRPr>
            </a:lvl9pPr>
          </a:lstStyle>
          <a:p/>
        </p:txBody>
      </p:sp>
      <p:sp>
        <p:nvSpPr>
          <p:cNvPr id="17" name="Shape 17"/>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solidFill>
                  <a:schemeClr val="lt1"/>
                </a:solidFill>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8" name="Shape 18"/>
        <p:cNvGrpSpPr/>
        <p:nvPr/>
      </p:nvGrpSpPr>
      <p:grpSpPr>
        <a:xfrm>
          <a:off x="0" y="0"/>
          <a:ext cx="0" cy="0"/>
          <a:chOff x="0" y="0"/>
          <a:chExt cx="0" cy="0"/>
        </a:xfrm>
      </p:grpSpPr>
      <p:sp>
        <p:nvSpPr>
          <p:cNvPr id="19" name="Shape 19"/>
          <p:cNvSpPr/>
          <p:nvPr/>
        </p:nvSpPr>
        <p:spPr>
          <a:xfrm>
            <a:off x="0" y="5045700"/>
            <a:ext cx="9144000" cy="97800"/>
          </a:xfrm>
          <a:prstGeom prst="rect">
            <a:avLst/>
          </a:prstGeom>
          <a:solidFill>
            <a:schemeClr val="lt2"/>
          </a:solidFill>
          <a:ln>
            <a:noFill/>
          </a:ln>
        </p:spPr>
        <p:txBody>
          <a:bodyPr anchorCtr="0" anchor="ctr" bIns="91425" lIns="91425" rIns="91425" tIns="91425">
            <a:noAutofit/>
          </a:bodyPr>
          <a:lstStyle/>
          <a:p>
            <a:pPr lvl="0">
              <a:spcBef>
                <a:spcPts val="0"/>
              </a:spcBef>
              <a:buNone/>
            </a:pPr>
            <a:r>
              <a:t/>
            </a:r>
            <a:endParaRPr/>
          </a:p>
        </p:txBody>
      </p:sp>
      <p:sp>
        <p:nvSpPr>
          <p:cNvPr id="20" name="Shape 20"/>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1" name="Shape 21"/>
          <p:cNvSpPr txBox="1"/>
          <p:nvPr>
            <p:ph idx="1" type="body"/>
          </p:nvPr>
        </p:nvSpPr>
        <p:spPr>
          <a:xfrm>
            <a:off x="311700" y="1152475"/>
            <a:ext cx="8520600" cy="34164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2" name="Shape 22"/>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3" name="Shape 23"/>
        <p:cNvGrpSpPr/>
        <p:nvPr/>
      </p:nvGrpSpPr>
      <p:grpSpPr>
        <a:xfrm>
          <a:off x="0" y="0"/>
          <a:ext cx="0" cy="0"/>
          <a:chOff x="0" y="0"/>
          <a:chExt cx="0" cy="0"/>
        </a:xfrm>
      </p:grpSpPr>
      <p:sp>
        <p:nvSpPr>
          <p:cNvPr id="24" name="Shape 24"/>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5" name="Shape 25"/>
          <p:cNvSpPr txBox="1"/>
          <p:nvPr>
            <p:ph idx="1" type="body"/>
          </p:nvPr>
        </p:nvSpPr>
        <p:spPr>
          <a:xfrm>
            <a:off x="311700" y="1152475"/>
            <a:ext cx="3999900" cy="34164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6" name="Shape 26"/>
          <p:cNvSpPr txBox="1"/>
          <p:nvPr>
            <p:ph idx="2" type="body"/>
          </p:nvPr>
        </p:nvSpPr>
        <p:spPr>
          <a:xfrm>
            <a:off x="4832400" y="1152475"/>
            <a:ext cx="3999900" cy="34164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7" name="Shape 27"/>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8" name="Shape 28"/>
        <p:cNvGrpSpPr/>
        <p:nvPr/>
      </p:nvGrpSpPr>
      <p:grpSpPr>
        <a:xfrm>
          <a:off x="0" y="0"/>
          <a:ext cx="0" cy="0"/>
          <a:chOff x="0" y="0"/>
          <a:chExt cx="0" cy="0"/>
        </a:xfrm>
      </p:grpSpPr>
      <p:sp>
        <p:nvSpPr>
          <p:cNvPr id="29" name="Shape 29"/>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30" name="Shape 30"/>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One column text">
    <p:spTree>
      <p:nvGrpSpPr>
        <p:cNvPr id="31" name="Shape 31"/>
        <p:cNvGrpSpPr/>
        <p:nvPr/>
      </p:nvGrpSpPr>
      <p:grpSpPr>
        <a:xfrm>
          <a:off x="0" y="0"/>
          <a:ext cx="0" cy="0"/>
          <a:chOff x="0" y="0"/>
          <a:chExt cx="0" cy="0"/>
        </a:xfrm>
      </p:grpSpPr>
      <p:sp>
        <p:nvSpPr>
          <p:cNvPr id="32" name="Shape 32"/>
          <p:cNvSpPr txBox="1"/>
          <p:nvPr>
            <p:ph type="title"/>
          </p:nvPr>
        </p:nvSpPr>
        <p:spPr>
          <a:xfrm>
            <a:off x="311700" y="555600"/>
            <a:ext cx="2808000" cy="755700"/>
          </a:xfrm>
          <a:prstGeom prst="rect">
            <a:avLst/>
          </a:prstGeom>
        </p:spPr>
        <p:txBody>
          <a:bodyPr anchorCtr="0" anchor="b" bIns="91425" lIns="91425" rIns="91425" tIns="91425"/>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p:txBody>
      </p:sp>
      <p:sp>
        <p:nvSpPr>
          <p:cNvPr id="33" name="Shape 33"/>
          <p:cNvSpPr txBox="1"/>
          <p:nvPr>
            <p:ph idx="1" type="body"/>
          </p:nvPr>
        </p:nvSpPr>
        <p:spPr>
          <a:xfrm>
            <a:off x="311700" y="1389600"/>
            <a:ext cx="2808000" cy="3179400"/>
          </a:xfrm>
          <a:prstGeom prst="rect">
            <a:avLst/>
          </a:prstGeom>
        </p:spPr>
        <p:txBody>
          <a:bodyPr anchorCtr="0" anchor="t" bIns="91425" lIns="91425" rIns="91425" tIns="91425"/>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34" name="Shape 34"/>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Main point">
    <p:bg>
      <p:bgPr>
        <a:solidFill>
          <a:schemeClr val="lt2"/>
        </a:solidFill>
      </p:bgPr>
    </p:bg>
    <p:spTree>
      <p:nvGrpSpPr>
        <p:cNvPr id="35" name="Shape 35"/>
        <p:cNvGrpSpPr/>
        <p:nvPr/>
      </p:nvGrpSpPr>
      <p:grpSpPr>
        <a:xfrm>
          <a:off x="0" y="0"/>
          <a:ext cx="0" cy="0"/>
          <a:chOff x="0" y="0"/>
          <a:chExt cx="0" cy="0"/>
        </a:xfrm>
      </p:grpSpPr>
      <p:sp>
        <p:nvSpPr>
          <p:cNvPr id="36" name="Shape 36"/>
          <p:cNvSpPr txBox="1"/>
          <p:nvPr>
            <p:ph type="title"/>
          </p:nvPr>
        </p:nvSpPr>
        <p:spPr>
          <a:xfrm>
            <a:off x="490250" y="526350"/>
            <a:ext cx="5797500" cy="4090800"/>
          </a:xfrm>
          <a:prstGeom prst="rect">
            <a:avLst/>
          </a:prstGeom>
        </p:spPr>
        <p:txBody>
          <a:bodyPr anchorCtr="0" anchor="ctr" bIns="91425" lIns="91425" rIns="91425" tIns="91425"/>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p:txBody>
      </p:sp>
      <p:sp>
        <p:nvSpPr>
          <p:cNvPr id="37" name="Shape 37"/>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Section title and description">
    <p:spTree>
      <p:nvGrpSpPr>
        <p:cNvPr id="38" name="Shape 38"/>
        <p:cNvGrpSpPr/>
        <p:nvPr/>
      </p:nvGrpSpPr>
      <p:grpSpPr>
        <a:xfrm>
          <a:off x="0" y="0"/>
          <a:ext cx="0" cy="0"/>
          <a:chOff x="0" y="0"/>
          <a:chExt cx="0" cy="0"/>
        </a:xfrm>
      </p:grpSpPr>
      <p:sp>
        <p:nvSpPr>
          <p:cNvPr id="39" name="Shape 39"/>
          <p:cNvSpPr/>
          <p:nvPr/>
        </p:nvSpPr>
        <p:spPr>
          <a:xfrm>
            <a:off x="4572000" y="75"/>
            <a:ext cx="4572000" cy="5143500"/>
          </a:xfrm>
          <a:prstGeom prst="rect">
            <a:avLst/>
          </a:prstGeom>
          <a:solidFill>
            <a:schemeClr val="dk1"/>
          </a:solidFill>
          <a:ln>
            <a:noFill/>
          </a:ln>
        </p:spPr>
        <p:txBody>
          <a:bodyPr anchorCtr="0" anchor="ctr" bIns="91425" lIns="91425" rIns="91425" tIns="91425">
            <a:noAutofit/>
          </a:bodyPr>
          <a:lstStyle/>
          <a:p>
            <a:pPr lvl="0">
              <a:spcBef>
                <a:spcPts val="0"/>
              </a:spcBef>
              <a:buNone/>
            </a:pPr>
            <a:r>
              <a:t/>
            </a:r>
            <a:endParaRPr/>
          </a:p>
        </p:txBody>
      </p:sp>
      <p:cxnSp>
        <p:nvCxnSpPr>
          <p:cNvPr id="40" name="Shape 40"/>
          <p:cNvCxnSpPr/>
          <p:nvPr/>
        </p:nvCxnSpPr>
        <p:spPr>
          <a:xfrm>
            <a:off x="5029675" y="4495500"/>
            <a:ext cx="468300" cy="0"/>
          </a:xfrm>
          <a:prstGeom prst="straightConnector1">
            <a:avLst/>
          </a:prstGeom>
          <a:noFill/>
          <a:ln cap="flat" cmpd="sng" w="19050">
            <a:solidFill>
              <a:schemeClr val="lt2"/>
            </a:solidFill>
            <a:prstDash val="solid"/>
            <a:round/>
            <a:headEnd len="med" w="med" type="none"/>
            <a:tailEnd len="med" w="med" type="none"/>
          </a:ln>
        </p:spPr>
      </p:cxnSp>
      <p:sp>
        <p:nvSpPr>
          <p:cNvPr id="41" name="Shape 41"/>
          <p:cNvSpPr txBox="1"/>
          <p:nvPr>
            <p:ph type="title"/>
          </p:nvPr>
        </p:nvSpPr>
        <p:spPr>
          <a:xfrm>
            <a:off x="265500" y="1205825"/>
            <a:ext cx="4045200" cy="1509600"/>
          </a:xfrm>
          <a:prstGeom prst="rect">
            <a:avLst/>
          </a:prstGeom>
        </p:spPr>
        <p:txBody>
          <a:bodyPr anchorCtr="0" anchor="b" bIns="91425" lIns="91425" rIns="91425" tIns="91425"/>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p:txBody>
      </p:sp>
      <p:sp>
        <p:nvSpPr>
          <p:cNvPr id="42" name="Shape 42"/>
          <p:cNvSpPr txBox="1"/>
          <p:nvPr>
            <p:ph idx="1" type="subTitle"/>
          </p:nvPr>
        </p:nvSpPr>
        <p:spPr>
          <a:xfrm>
            <a:off x="265500" y="2769000"/>
            <a:ext cx="4045200" cy="1345500"/>
          </a:xfrm>
          <a:prstGeom prst="rect">
            <a:avLst/>
          </a:prstGeom>
        </p:spPr>
        <p:txBody>
          <a:bodyPr anchorCtr="0" anchor="t" bIns="91425" lIns="91425" rIns="91425" tIns="91425"/>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p:txBody>
      </p:sp>
      <p:sp>
        <p:nvSpPr>
          <p:cNvPr id="43" name="Shape 43"/>
          <p:cNvSpPr txBox="1"/>
          <p:nvPr>
            <p:ph idx="2" type="body"/>
          </p:nvPr>
        </p:nvSpPr>
        <p:spPr>
          <a:xfrm>
            <a:off x="4939500" y="724200"/>
            <a:ext cx="3837000" cy="3695100"/>
          </a:xfrm>
          <a:prstGeom prst="rect">
            <a:avLst/>
          </a:prstGeom>
        </p:spPr>
        <p:txBody>
          <a:bodyPr anchorCtr="0" anchor="ctr" bIns="91425" lIns="91425" rIns="91425" tIns="91425"/>
          <a:lstStyle>
            <a:lvl1pPr lvl="0">
              <a:spcBef>
                <a:spcPts val="0"/>
              </a:spcBef>
              <a:buClr>
                <a:schemeClr val="lt1"/>
              </a:buClr>
              <a:defRPr>
                <a:solidFill>
                  <a:schemeClr val="lt1"/>
                </a:solidFill>
              </a:defRPr>
            </a:lvl1pPr>
            <a:lvl2pPr lvl="1">
              <a:spcBef>
                <a:spcPts val="0"/>
              </a:spcBef>
              <a:buClr>
                <a:schemeClr val="lt1"/>
              </a:buClr>
              <a:defRPr>
                <a:solidFill>
                  <a:schemeClr val="lt1"/>
                </a:solidFill>
              </a:defRPr>
            </a:lvl2pPr>
            <a:lvl3pPr lvl="2">
              <a:spcBef>
                <a:spcPts val="0"/>
              </a:spcBef>
              <a:buClr>
                <a:schemeClr val="lt1"/>
              </a:buClr>
              <a:defRPr>
                <a:solidFill>
                  <a:schemeClr val="lt1"/>
                </a:solidFill>
              </a:defRPr>
            </a:lvl3pPr>
            <a:lvl4pPr lvl="3">
              <a:spcBef>
                <a:spcPts val="0"/>
              </a:spcBef>
              <a:buClr>
                <a:schemeClr val="lt1"/>
              </a:buClr>
              <a:defRPr>
                <a:solidFill>
                  <a:schemeClr val="lt1"/>
                </a:solidFill>
              </a:defRPr>
            </a:lvl4pPr>
            <a:lvl5pPr lvl="4">
              <a:spcBef>
                <a:spcPts val="0"/>
              </a:spcBef>
              <a:buClr>
                <a:schemeClr val="lt1"/>
              </a:buClr>
              <a:defRPr>
                <a:solidFill>
                  <a:schemeClr val="lt1"/>
                </a:solidFill>
              </a:defRPr>
            </a:lvl5pPr>
            <a:lvl6pPr lvl="5">
              <a:spcBef>
                <a:spcPts val="0"/>
              </a:spcBef>
              <a:buClr>
                <a:schemeClr val="lt1"/>
              </a:buClr>
              <a:defRPr>
                <a:solidFill>
                  <a:schemeClr val="lt1"/>
                </a:solidFill>
              </a:defRPr>
            </a:lvl6pPr>
            <a:lvl7pPr lvl="6">
              <a:spcBef>
                <a:spcPts val="0"/>
              </a:spcBef>
              <a:buClr>
                <a:schemeClr val="lt1"/>
              </a:buClr>
              <a:defRPr>
                <a:solidFill>
                  <a:schemeClr val="lt1"/>
                </a:solidFill>
              </a:defRPr>
            </a:lvl7pPr>
            <a:lvl8pPr lvl="7">
              <a:spcBef>
                <a:spcPts val="0"/>
              </a:spcBef>
              <a:buClr>
                <a:schemeClr val="lt1"/>
              </a:buClr>
              <a:defRPr>
                <a:solidFill>
                  <a:schemeClr val="lt1"/>
                </a:solidFill>
              </a:defRPr>
            </a:lvl8pPr>
            <a:lvl9pPr lvl="8">
              <a:spcBef>
                <a:spcPts val="0"/>
              </a:spcBef>
              <a:buClr>
                <a:schemeClr val="lt1"/>
              </a:buClr>
              <a:defRPr>
                <a:solidFill>
                  <a:schemeClr val="lt1"/>
                </a:solidFill>
              </a:defRPr>
            </a:lvl9pPr>
          </a:lstStyle>
          <a:p/>
        </p:txBody>
      </p:sp>
      <p:sp>
        <p:nvSpPr>
          <p:cNvPr id="44" name="Shape 44"/>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solidFill>
                  <a:schemeClr val="lt1"/>
                </a:solidFill>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45" name="Shape 45"/>
        <p:cNvGrpSpPr/>
        <p:nvPr/>
      </p:nvGrpSpPr>
      <p:grpSpPr>
        <a:xfrm>
          <a:off x="0" y="0"/>
          <a:ext cx="0" cy="0"/>
          <a:chOff x="0" y="0"/>
          <a:chExt cx="0" cy="0"/>
        </a:xfrm>
      </p:grpSpPr>
      <p:sp>
        <p:nvSpPr>
          <p:cNvPr id="46" name="Shape 46"/>
          <p:cNvSpPr txBox="1"/>
          <p:nvPr>
            <p:ph idx="1" type="body"/>
          </p:nvPr>
        </p:nvSpPr>
        <p:spPr>
          <a:xfrm>
            <a:off x="311700" y="4236825"/>
            <a:ext cx="5998800" cy="598800"/>
          </a:xfrm>
          <a:prstGeom prst="rect">
            <a:avLst/>
          </a:prstGeom>
        </p:spPr>
        <p:txBody>
          <a:bodyPr anchorCtr="0" anchor="ctr" bIns="91425" lIns="91425" rIns="91425" tIns="91425"/>
          <a:lstStyle>
            <a:lvl1pPr lvl="0">
              <a:lnSpc>
                <a:spcPct val="100000"/>
              </a:lnSpc>
              <a:spcBef>
                <a:spcPts val="0"/>
              </a:spcBef>
              <a:spcAft>
                <a:spcPts val="0"/>
              </a:spcAft>
              <a:buSzPct val="100000"/>
              <a:buNone/>
              <a:defRPr sz="2100"/>
            </a:lvl1pPr>
          </a:lstStyle>
          <a:p/>
        </p:txBody>
      </p:sp>
      <p:sp>
        <p:nvSpPr>
          <p:cNvPr id="47" name="Shape 47"/>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2.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445025"/>
            <a:ext cx="8520600" cy="572700"/>
          </a:xfrm>
          <a:prstGeom prst="rect">
            <a:avLst/>
          </a:prstGeom>
          <a:noFill/>
          <a:ln>
            <a:noFill/>
          </a:ln>
        </p:spPr>
        <p:txBody>
          <a:bodyPr anchorCtr="0" anchor="t" bIns="91425" lIns="91425" rIns="91425" tIns="91425"/>
          <a:lstStyle>
            <a:lvl1pPr lvl="0">
              <a:spcBef>
                <a:spcPts val="0"/>
              </a:spcBef>
              <a:buClr>
                <a:schemeClr val="dk1"/>
              </a:buClr>
              <a:buSzPct val="100000"/>
              <a:buFont typeface="Proxima Nova"/>
              <a:buNone/>
              <a:defRPr sz="2800">
                <a:solidFill>
                  <a:schemeClr val="dk1"/>
                </a:solidFill>
                <a:latin typeface="Proxima Nova"/>
                <a:ea typeface="Proxima Nova"/>
                <a:cs typeface="Proxima Nova"/>
                <a:sym typeface="Proxima Nova"/>
              </a:defRPr>
            </a:lvl1pPr>
            <a:lvl2pPr lvl="1">
              <a:spcBef>
                <a:spcPts val="0"/>
              </a:spcBef>
              <a:buClr>
                <a:schemeClr val="dk1"/>
              </a:buClr>
              <a:buSzPct val="100000"/>
              <a:buFont typeface="Proxima Nova"/>
              <a:buNone/>
              <a:defRPr sz="2800">
                <a:solidFill>
                  <a:schemeClr val="dk1"/>
                </a:solidFill>
                <a:latin typeface="Proxima Nova"/>
                <a:ea typeface="Proxima Nova"/>
                <a:cs typeface="Proxima Nova"/>
                <a:sym typeface="Proxima Nova"/>
              </a:defRPr>
            </a:lvl2pPr>
            <a:lvl3pPr lvl="2">
              <a:spcBef>
                <a:spcPts val="0"/>
              </a:spcBef>
              <a:buClr>
                <a:schemeClr val="dk1"/>
              </a:buClr>
              <a:buSzPct val="100000"/>
              <a:buFont typeface="Proxima Nova"/>
              <a:buNone/>
              <a:defRPr sz="2800">
                <a:solidFill>
                  <a:schemeClr val="dk1"/>
                </a:solidFill>
                <a:latin typeface="Proxima Nova"/>
                <a:ea typeface="Proxima Nova"/>
                <a:cs typeface="Proxima Nova"/>
                <a:sym typeface="Proxima Nova"/>
              </a:defRPr>
            </a:lvl3pPr>
            <a:lvl4pPr lvl="3">
              <a:spcBef>
                <a:spcPts val="0"/>
              </a:spcBef>
              <a:buClr>
                <a:schemeClr val="dk1"/>
              </a:buClr>
              <a:buSzPct val="100000"/>
              <a:buFont typeface="Proxima Nova"/>
              <a:buNone/>
              <a:defRPr sz="2800">
                <a:solidFill>
                  <a:schemeClr val="dk1"/>
                </a:solidFill>
                <a:latin typeface="Proxima Nova"/>
                <a:ea typeface="Proxima Nova"/>
                <a:cs typeface="Proxima Nova"/>
                <a:sym typeface="Proxima Nova"/>
              </a:defRPr>
            </a:lvl4pPr>
            <a:lvl5pPr lvl="4">
              <a:spcBef>
                <a:spcPts val="0"/>
              </a:spcBef>
              <a:buClr>
                <a:schemeClr val="dk1"/>
              </a:buClr>
              <a:buSzPct val="100000"/>
              <a:buFont typeface="Proxima Nova"/>
              <a:buNone/>
              <a:defRPr sz="2800">
                <a:solidFill>
                  <a:schemeClr val="dk1"/>
                </a:solidFill>
                <a:latin typeface="Proxima Nova"/>
                <a:ea typeface="Proxima Nova"/>
                <a:cs typeface="Proxima Nova"/>
                <a:sym typeface="Proxima Nova"/>
              </a:defRPr>
            </a:lvl5pPr>
            <a:lvl6pPr lvl="5">
              <a:spcBef>
                <a:spcPts val="0"/>
              </a:spcBef>
              <a:buClr>
                <a:schemeClr val="dk1"/>
              </a:buClr>
              <a:buSzPct val="100000"/>
              <a:buFont typeface="Proxima Nova"/>
              <a:buNone/>
              <a:defRPr sz="2800">
                <a:solidFill>
                  <a:schemeClr val="dk1"/>
                </a:solidFill>
                <a:latin typeface="Proxima Nova"/>
                <a:ea typeface="Proxima Nova"/>
                <a:cs typeface="Proxima Nova"/>
                <a:sym typeface="Proxima Nova"/>
              </a:defRPr>
            </a:lvl6pPr>
            <a:lvl7pPr lvl="6">
              <a:spcBef>
                <a:spcPts val="0"/>
              </a:spcBef>
              <a:buClr>
                <a:schemeClr val="dk1"/>
              </a:buClr>
              <a:buSzPct val="100000"/>
              <a:buFont typeface="Proxima Nova"/>
              <a:buNone/>
              <a:defRPr sz="2800">
                <a:solidFill>
                  <a:schemeClr val="dk1"/>
                </a:solidFill>
                <a:latin typeface="Proxima Nova"/>
                <a:ea typeface="Proxima Nova"/>
                <a:cs typeface="Proxima Nova"/>
                <a:sym typeface="Proxima Nova"/>
              </a:defRPr>
            </a:lvl7pPr>
            <a:lvl8pPr lvl="7">
              <a:spcBef>
                <a:spcPts val="0"/>
              </a:spcBef>
              <a:buClr>
                <a:schemeClr val="dk1"/>
              </a:buClr>
              <a:buSzPct val="100000"/>
              <a:buFont typeface="Proxima Nova"/>
              <a:buNone/>
              <a:defRPr sz="2800">
                <a:solidFill>
                  <a:schemeClr val="dk1"/>
                </a:solidFill>
                <a:latin typeface="Proxima Nova"/>
                <a:ea typeface="Proxima Nova"/>
                <a:cs typeface="Proxima Nova"/>
                <a:sym typeface="Proxima Nova"/>
              </a:defRPr>
            </a:lvl8pPr>
            <a:lvl9pPr lvl="8">
              <a:spcBef>
                <a:spcPts val="0"/>
              </a:spcBef>
              <a:buClr>
                <a:schemeClr val="dk1"/>
              </a:buClr>
              <a:buSzPct val="100000"/>
              <a:buFont typeface="Proxima Nova"/>
              <a:buNone/>
              <a:defRPr sz="2800">
                <a:solidFill>
                  <a:schemeClr val="dk1"/>
                </a:solidFill>
                <a:latin typeface="Proxima Nova"/>
                <a:ea typeface="Proxima Nova"/>
                <a:cs typeface="Proxima Nova"/>
                <a:sym typeface="Proxima Nova"/>
              </a:defRPr>
            </a:lvl9pPr>
          </a:lstStyle>
          <a:p/>
        </p:txBody>
      </p:sp>
      <p:sp>
        <p:nvSpPr>
          <p:cNvPr id="7" name="Shape 7"/>
          <p:cNvSpPr txBox="1"/>
          <p:nvPr>
            <p:ph idx="1" type="body"/>
          </p:nvPr>
        </p:nvSpPr>
        <p:spPr>
          <a:xfrm>
            <a:off x="311700" y="1152475"/>
            <a:ext cx="8520600" cy="3416400"/>
          </a:xfrm>
          <a:prstGeom prst="rect">
            <a:avLst/>
          </a:prstGeom>
          <a:noFill/>
          <a:ln>
            <a:noFill/>
          </a:ln>
        </p:spPr>
        <p:txBody>
          <a:bodyPr anchorCtr="0" anchor="t" bIns="91425" lIns="91425" rIns="91425" tIns="91425"/>
          <a:lstStyle>
            <a:lvl1pPr lvl="0">
              <a:lnSpc>
                <a:spcPct val="115000"/>
              </a:lnSpc>
              <a:spcBef>
                <a:spcPts val="0"/>
              </a:spcBef>
              <a:spcAft>
                <a:spcPts val="1600"/>
              </a:spcAft>
              <a:buClr>
                <a:schemeClr val="accent3"/>
              </a:buClr>
              <a:buSzPct val="100000"/>
              <a:buFont typeface="Proxima Nova"/>
              <a:defRPr sz="1800">
                <a:solidFill>
                  <a:schemeClr val="accent3"/>
                </a:solidFill>
                <a:latin typeface="Proxima Nova"/>
                <a:ea typeface="Proxima Nova"/>
                <a:cs typeface="Proxima Nova"/>
                <a:sym typeface="Proxima Nova"/>
              </a:defRPr>
            </a:lvl1pPr>
            <a:lvl2pPr lvl="1">
              <a:lnSpc>
                <a:spcPct val="115000"/>
              </a:lnSpc>
              <a:spcBef>
                <a:spcPts val="0"/>
              </a:spcBef>
              <a:spcAft>
                <a:spcPts val="1600"/>
              </a:spcAft>
              <a:buClr>
                <a:schemeClr val="accent3"/>
              </a:buClr>
              <a:buFont typeface="Proxima Nova"/>
              <a:defRPr>
                <a:solidFill>
                  <a:schemeClr val="accent3"/>
                </a:solidFill>
                <a:latin typeface="Proxima Nova"/>
                <a:ea typeface="Proxima Nova"/>
                <a:cs typeface="Proxima Nova"/>
                <a:sym typeface="Proxima Nova"/>
              </a:defRPr>
            </a:lvl2pPr>
            <a:lvl3pPr lvl="2">
              <a:lnSpc>
                <a:spcPct val="115000"/>
              </a:lnSpc>
              <a:spcBef>
                <a:spcPts val="0"/>
              </a:spcBef>
              <a:spcAft>
                <a:spcPts val="1600"/>
              </a:spcAft>
              <a:buClr>
                <a:schemeClr val="accent3"/>
              </a:buClr>
              <a:buFont typeface="Proxima Nova"/>
              <a:defRPr>
                <a:solidFill>
                  <a:schemeClr val="accent3"/>
                </a:solidFill>
                <a:latin typeface="Proxima Nova"/>
                <a:ea typeface="Proxima Nova"/>
                <a:cs typeface="Proxima Nova"/>
                <a:sym typeface="Proxima Nova"/>
              </a:defRPr>
            </a:lvl3pPr>
            <a:lvl4pPr lvl="3">
              <a:lnSpc>
                <a:spcPct val="115000"/>
              </a:lnSpc>
              <a:spcBef>
                <a:spcPts val="0"/>
              </a:spcBef>
              <a:spcAft>
                <a:spcPts val="1600"/>
              </a:spcAft>
              <a:buClr>
                <a:schemeClr val="accent3"/>
              </a:buClr>
              <a:buFont typeface="Proxima Nova"/>
              <a:defRPr>
                <a:solidFill>
                  <a:schemeClr val="accent3"/>
                </a:solidFill>
                <a:latin typeface="Proxima Nova"/>
                <a:ea typeface="Proxima Nova"/>
                <a:cs typeface="Proxima Nova"/>
                <a:sym typeface="Proxima Nova"/>
              </a:defRPr>
            </a:lvl4pPr>
            <a:lvl5pPr lvl="4">
              <a:lnSpc>
                <a:spcPct val="115000"/>
              </a:lnSpc>
              <a:spcBef>
                <a:spcPts val="0"/>
              </a:spcBef>
              <a:spcAft>
                <a:spcPts val="1600"/>
              </a:spcAft>
              <a:buClr>
                <a:schemeClr val="accent3"/>
              </a:buClr>
              <a:buFont typeface="Proxima Nova"/>
              <a:defRPr>
                <a:solidFill>
                  <a:schemeClr val="accent3"/>
                </a:solidFill>
                <a:latin typeface="Proxima Nova"/>
                <a:ea typeface="Proxima Nova"/>
                <a:cs typeface="Proxima Nova"/>
                <a:sym typeface="Proxima Nova"/>
              </a:defRPr>
            </a:lvl5pPr>
            <a:lvl6pPr lvl="5">
              <a:lnSpc>
                <a:spcPct val="115000"/>
              </a:lnSpc>
              <a:spcBef>
                <a:spcPts val="0"/>
              </a:spcBef>
              <a:spcAft>
                <a:spcPts val="1600"/>
              </a:spcAft>
              <a:buClr>
                <a:schemeClr val="accent3"/>
              </a:buClr>
              <a:buFont typeface="Proxima Nova"/>
              <a:defRPr>
                <a:solidFill>
                  <a:schemeClr val="accent3"/>
                </a:solidFill>
                <a:latin typeface="Proxima Nova"/>
                <a:ea typeface="Proxima Nova"/>
                <a:cs typeface="Proxima Nova"/>
                <a:sym typeface="Proxima Nova"/>
              </a:defRPr>
            </a:lvl6pPr>
            <a:lvl7pPr lvl="6">
              <a:lnSpc>
                <a:spcPct val="115000"/>
              </a:lnSpc>
              <a:spcBef>
                <a:spcPts val="0"/>
              </a:spcBef>
              <a:spcAft>
                <a:spcPts val="1600"/>
              </a:spcAft>
              <a:buClr>
                <a:schemeClr val="accent3"/>
              </a:buClr>
              <a:buFont typeface="Proxima Nova"/>
              <a:defRPr>
                <a:solidFill>
                  <a:schemeClr val="accent3"/>
                </a:solidFill>
                <a:latin typeface="Proxima Nova"/>
                <a:ea typeface="Proxima Nova"/>
                <a:cs typeface="Proxima Nova"/>
                <a:sym typeface="Proxima Nova"/>
              </a:defRPr>
            </a:lvl7pPr>
            <a:lvl8pPr lvl="7">
              <a:lnSpc>
                <a:spcPct val="115000"/>
              </a:lnSpc>
              <a:spcBef>
                <a:spcPts val="0"/>
              </a:spcBef>
              <a:spcAft>
                <a:spcPts val="1600"/>
              </a:spcAft>
              <a:buClr>
                <a:schemeClr val="accent3"/>
              </a:buClr>
              <a:buFont typeface="Proxima Nova"/>
              <a:defRPr>
                <a:solidFill>
                  <a:schemeClr val="accent3"/>
                </a:solidFill>
                <a:latin typeface="Proxima Nova"/>
                <a:ea typeface="Proxima Nova"/>
                <a:cs typeface="Proxima Nova"/>
                <a:sym typeface="Proxima Nova"/>
              </a:defRPr>
            </a:lvl8pPr>
            <a:lvl9pPr lvl="8">
              <a:lnSpc>
                <a:spcPct val="115000"/>
              </a:lnSpc>
              <a:spcBef>
                <a:spcPts val="0"/>
              </a:spcBef>
              <a:spcAft>
                <a:spcPts val="1600"/>
              </a:spcAft>
              <a:buClr>
                <a:schemeClr val="accent3"/>
              </a:buClr>
              <a:buFont typeface="Proxima Nova"/>
              <a:defRPr>
                <a:solidFill>
                  <a:schemeClr val="accent3"/>
                </a:solidFill>
                <a:latin typeface="Proxima Nova"/>
                <a:ea typeface="Proxima Nova"/>
                <a:cs typeface="Proxima Nova"/>
                <a:sym typeface="Proxima Nova"/>
              </a:defRPr>
            </a:lvl9pPr>
          </a:lstStyle>
          <a:p/>
        </p:txBody>
      </p:sp>
      <p:sp>
        <p:nvSpPr>
          <p:cNvPr id="8" name="Shape 8"/>
          <p:cNvSpPr txBox="1"/>
          <p:nvPr>
            <p:ph idx="12" type="sldNum"/>
          </p:nvPr>
        </p:nvSpPr>
        <p:spPr>
          <a:xfrm>
            <a:off x="8472457" y="4663216"/>
            <a:ext cx="548700" cy="393600"/>
          </a:xfrm>
          <a:prstGeom prst="rect">
            <a:avLst/>
          </a:prstGeom>
          <a:noFill/>
          <a:ln>
            <a:noFill/>
          </a:ln>
        </p:spPr>
        <p:txBody>
          <a:bodyPr anchorCtr="0" anchor="ctr" bIns="91425" lIns="91425" rIns="91425" tIns="91425">
            <a:noAutofit/>
          </a:bodyPr>
          <a:lstStyle/>
          <a:p>
            <a:pPr lvl="0" algn="r">
              <a:spcBef>
                <a:spcPts val="0"/>
              </a:spcBef>
              <a:buNone/>
            </a:pPr>
            <a:fld id="{00000000-1234-1234-1234-123412341234}" type="slidenum">
              <a:rPr lang="en" sz="1000">
                <a:solidFill>
                  <a:schemeClr val="dk1"/>
                </a:solidFill>
                <a:latin typeface="Proxima Nova"/>
                <a:ea typeface="Proxima Nova"/>
                <a:cs typeface="Proxima Nova"/>
                <a:sym typeface="Proxima Nova"/>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12.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4.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15.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16.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17.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18.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9.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0.xml"/>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22.xml"/>
</Relationships>

</file>

<file path=ppt/slides/_rels/slide23.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23.xml"/>
</Relationships>

</file>

<file path=ppt/slides/_rels/slide24.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24.xml"/>
</Relationships>

</file>

<file path=ppt/slides/_rels/slide25.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25.xml"/>
</Relationships>

</file>

<file path=ppt/slides/_rels/slide26.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26.xml"/>
</Relationships>

</file>

<file path=ppt/slides/_rels/slide27.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27.xml"/>
</Relationships>

</file>

<file path=ppt/slides/_rels/slide28.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28.xml"/>
</Relationships>

</file>

<file path=ppt/slides/_rels/slide29.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29.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3.xml"/>
</Relationships>

</file>

<file path=ppt/slides/_rels/slide30.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30.xml"/>
</Relationships>

</file>

<file path=ppt/slides/_rels/slide31.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31.xml"/>
</Relationships>

</file>

<file path=ppt/slides/_rels/slide32.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32.xml"/>
</Relationships>

</file>

<file path=ppt/slides/_rels/slide33.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33.xml"/>
</Relationships>

</file>

<file path=ppt/slides/_rels/slide34.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34.xml"/>
</Relationships>

</file>

<file path=ppt/slides/_rels/slide35.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35.xml"/>
</Relationships>

</file>

<file path=ppt/slides/_rels/slide36.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36.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4.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5.xml"/>
  <Relationship Id="rId3" Type="http://schemas.openxmlformats.org/officeDocument/2006/relationships/image" Target="../media/image00.jpg"/>
</Relationships>

</file>

<file path=ppt/slides/_rels/slide6.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6.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7.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8.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8" name="Shape 58"/>
        <p:cNvGrpSpPr/>
        <p:nvPr/>
      </p:nvGrpSpPr>
      <p:grpSpPr>
        <a:xfrm>
          <a:off x="0" y="0"/>
          <a:ext cx="0" cy="0"/>
          <a:chOff x="0" y="0"/>
          <a:chExt cx="0" cy="0"/>
        </a:xfrm>
      </p:grpSpPr>
      <p:sp>
        <p:nvSpPr>
          <p:cNvPr id="59" name="Shape 59"/>
          <p:cNvSpPr txBox="1"/>
          <p:nvPr>
            <p:ph type="ctrTitle"/>
          </p:nvPr>
        </p:nvSpPr>
        <p:spPr>
          <a:xfrm>
            <a:off x="510450" y="1257300"/>
            <a:ext cx="8123100" cy="1588500"/>
          </a:xfrm>
          <a:prstGeom prst="rect">
            <a:avLst/>
          </a:prstGeom>
        </p:spPr>
        <p:txBody>
          <a:bodyPr anchorCtr="0" anchor="b" bIns="91425" lIns="91425" rIns="91425" tIns="91425">
            <a:noAutofit/>
          </a:bodyPr>
          <a:lstStyle/>
          <a:p>
            <a:pPr lvl="0">
              <a:spcBef>
                <a:spcPts val="0"/>
              </a:spcBef>
              <a:buNone/>
            </a:pPr>
            <a:r>
              <a:rPr lang="en"/>
              <a:t>Feminism &amp; the Ethics of Care</a:t>
            </a:r>
          </a:p>
        </p:txBody>
      </p:sp>
      <p:sp>
        <p:nvSpPr>
          <p:cNvPr id="60" name="Shape 60"/>
          <p:cNvSpPr txBox="1"/>
          <p:nvPr>
            <p:ph idx="1" type="subTitle"/>
          </p:nvPr>
        </p:nvSpPr>
        <p:spPr>
          <a:xfrm>
            <a:off x="510450" y="3182312"/>
            <a:ext cx="8123100" cy="6300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9" name="Shape 109"/>
        <p:cNvGrpSpPr/>
        <p:nvPr/>
      </p:nvGrpSpPr>
      <p:grpSpPr>
        <a:xfrm>
          <a:off x="0" y="0"/>
          <a:ext cx="0" cy="0"/>
          <a:chOff x="0" y="0"/>
          <a:chExt cx="0" cy="0"/>
        </a:xfrm>
      </p:grpSpPr>
      <p:sp>
        <p:nvSpPr>
          <p:cNvPr id="110" name="Shape 110"/>
          <p:cNvSpPr txBox="1"/>
          <p:nvPr>
            <p:ph type="title"/>
          </p:nvPr>
        </p:nvSpPr>
        <p:spPr>
          <a:xfrm>
            <a:off x="510450" y="2057400"/>
            <a:ext cx="8123100" cy="778800"/>
          </a:xfrm>
          <a:prstGeom prst="rect">
            <a:avLst/>
          </a:prstGeom>
        </p:spPr>
        <p:txBody>
          <a:bodyPr anchorCtr="0" anchor="b" bIns="91425" lIns="91425" rIns="91425" tIns="91425">
            <a:noAutofit/>
          </a:bodyPr>
          <a:lstStyle/>
          <a:p>
            <a:pPr lvl="0">
              <a:spcBef>
                <a:spcPts val="0"/>
              </a:spcBef>
              <a:buNone/>
            </a:pPr>
            <a:r>
              <a:rPr lang="en"/>
              <a:t>What’s the flaw here?</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4" name="Shape 114"/>
        <p:cNvGrpSpPr/>
        <p:nvPr/>
      </p:nvGrpSpPr>
      <p:grpSpPr>
        <a:xfrm>
          <a:off x="0" y="0"/>
          <a:ext cx="0" cy="0"/>
          <a:chOff x="0" y="0"/>
          <a:chExt cx="0" cy="0"/>
        </a:xfrm>
      </p:grpSpPr>
      <p:sp>
        <p:nvSpPr>
          <p:cNvPr id="115" name="Shape 115"/>
          <p:cNvSpPr txBox="1"/>
          <p:nvPr>
            <p:ph type="title"/>
          </p:nvPr>
        </p:nvSpPr>
        <p:spPr>
          <a:xfrm>
            <a:off x="490250" y="526350"/>
            <a:ext cx="5797500" cy="4090800"/>
          </a:xfrm>
          <a:prstGeom prst="rect">
            <a:avLst/>
          </a:prstGeom>
        </p:spPr>
        <p:txBody>
          <a:bodyPr anchorCtr="0" anchor="ctr" bIns="91425" lIns="91425" rIns="91425" tIns="91425">
            <a:noAutofit/>
          </a:bodyPr>
          <a:lstStyle/>
          <a:p>
            <a:pPr lvl="0">
              <a:spcBef>
                <a:spcPts val="0"/>
              </a:spcBef>
              <a:buNone/>
            </a:pPr>
            <a:r>
              <a:rPr lang="en"/>
              <a:t>Do men and women think differently about ethics?</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9" name="Shape 119"/>
        <p:cNvGrpSpPr/>
        <p:nvPr/>
      </p:nvGrpSpPr>
      <p:grpSpPr>
        <a:xfrm>
          <a:off x="0" y="0"/>
          <a:ext cx="0" cy="0"/>
          <a:chOff x="0" y="0"/>
          <a:chExt cx="0" cy="0"/>
        </a:xfrm>
      </p:grpSpPr>
      <p:sp>
        <p:nvSpPr>
          <p:cNvPr id="120" name="Shape 120"/>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Maybe, but really…?</a:t>
            </a:r>
          </a:p>
        </p:txBody>
      </p:sp>
      <p:sp>
        <p:nvSpPr>
          <p:cNvPr id="121" name="Shape 121"/>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228600" lvl="0" marL="457200" rtl="0">
              <a:spcBef>
                <a:spcPts val="0"/>
              </a:spcBef>
            </a:pPr>
            <a:r>
              <a:rPr lang="en"/>
              <a:t>Not that much</a:t>
            </a:r>
          </a:p>
          <a:p>
            <a:pPr indent="-228600" lvl="0" marL="457200">
              <a:spcBef>
                <a:spcPts val="0"/>
              </a:spcBef>
            </a:pPr>
            <a:r>
              <a:rPr lang="en"/>
              <a:t>Consider the problem again</a:t>
            </a: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5" name="Shape 125"/>
        <p:cNvGrpSpPr/>
        <p:nvPr/>
      </p:nvGrpSpPr>
      <p:grpSpPr>
        <a:xfrm>
          <a:off x="0" y="0"/>
          <a:ext cx="0" cy="0"/>
          <a:chOff x="0" y="0"/>
          <a:chExt cx="0" cy="0"/>
        </a:xfrm>
      </p:grpSpPr>
      <p:sp>
        <p:nvSpPr>
          <p:cNvPr id="126" name="Shape 126"/>
          <p:cNvSpPr txBox="1"/>
          <p:nvPr>
            <p:ph type="title"/>
          </p:nvPr>
        </p:nvSpPr>
        <p:spPr>
          <a:xfrm>
            <a:off x="510450" y="2057400"/>
            <a:ext cx="8123100" cy="778800"/>
          </a:xfrm>
          <a:prstGeom prst="rect">
            <a:avLst/>
          </a:prstGeom>
        </p:spPr>
        <p:txBody>
          <a:bodyPr anchorCtr="0" anchor="b" bIns="91425" lIns="91425" rIns="91425" tIns="91425">
            <a:noAutofit/>
          </a:bodyPr>
          <a:lstStyle/>
          <a:p>
            <a:pPr lvl="0">
              <a:spcBef>
                <a:spcPts val="0"/>
              </a:spcBef>
              <a:buNone/>
            </a:pPr>
            <a:r>
              <a:rPr lang="en"/>
              <a:t>And yet, can evolution explain?</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0" name="Shape 130"/>
        <p:cNvGrpSpPr/>
        <p:nvPr/>
      </p:nvGrpSpPr>
      <p:grpSpPr>
        <a:xfrm>
          <a:off x="0" y="0"/>
          <a:ext cx="0" cy="0"/>
          <a:chOff x="0" y="0"/>
          <a:chExt cx="0" cy="0"/>
        </a:xfrm>
      </p:grpSpPr>
      <p:sp>
        <p:nvSpPr>
          <p:cNvPr id="131" name="Shape 131"/>
          <p:cNvSpPr txBox="1"/>
          <p:nvPr>
            <p:ph type="title"/>
          </p:nvPr>
        </p:nvSpPr>
        <p:spPr>
          <a:xfrm>
            <a:off x="490250" y="526350"/>
            <a:ext cx="5797500" cy="4090800"/>
          </a:xfrm>
          <a:prstGeom prst="rect">
            <a:avLst/>
          </a:prstGeom>
        </p:spPr>
        <p:txBody>
          <a:bodyPr anchorCtr="0" anchor="ctr" bIns="91425" lIns="91425" rIns="91425" tIns="91425">
            <a:noAutofit/>
          </a:bodyPr>
          <a:lstStyle/>
          <a:p>
            <a:pPr lvl="0">
              <a:spcBef>
                <a:spcPts val="0"/>
              </a:spcBef>
              <a:buNone/>
            </a:pPr>
            <a:r>
              <a:rPr lang="en"/>
              <a:t>If there is a different ethical construct, how would it look?</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5" name="Shape 135"/>
        <p:cNvGrpSpPr/>
        <p:nvPr/>
      </p:nvGrpSpPr>
      <p:grpSpPr>
        <a:xfrm>
          <a:off x="0" y="0"/>
          <a:ext cx="0" cy="0"/>
          <a:chOff x="0" y="0"/>
          <a:chExt cx="0" cy="0"/>
        </a:xfrm>
      </p:grpSpPr>
      <p:sp>
        <p:nvSpPr>
          <p:cNvPr id="136" name="Shape 136"/>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Family</a:t>
            </a:r>
          </a:p>
        </p:txBody>
      </p:sp>
      <p:sp>
        <p:nvSpPr>
          <p:cNvPr id="137" name="Shape 137"/>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228600" lvl="0" marL="457200" rtl="0">
              <a:spcBef>
                <a:spcPts val="0"/>
              </a:spcBef>
            </a:pPr>
            <a:r>
              <a:rPr lang="en"/>
              <a:t>Ethics often breaks down when we talk about friends and family</a:t>
            </a:r>
          </a:p>
          <a:p>
            <a:pPr indent="-228600" lvl="0" marL="457200" rtl="0">
              <a:spcBef>
                <a:spcPts val="0"/>
              </a:spcBef>
            </a:pPr>
            <a:r>
              <a:rPr lang="en"/>
              <a:t>Trolley problem</a:t>
            </a:r>
          </a:p>
          <a:p>
            <a:pPr indent="-228600" lvl="0" marL="457200" rtl="0">
              <a:spcBef>
                <a:spcPts val="0"/>
              </a:spcBef>
            </a:pPr>
            <a:r>
              <a:rPr lang="en"/>
              <a:t>What explains this from a ethically dispassionate POV</a:t>
            </a:r>
          </a:p>
          <a:p>
            <a:pPr indent="-228600" lvl="0" marL="457200" rtl="0">
              <a:spcBef>
                <a:spcPts val="0"/>
              </a:spcBef>
            </a:pPr>
            <a:r>
              <a:rPr lang="en"/>
              <a:t>The ethics of care, however... </a:t>
            </a: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1" name="Shape 141"/>
        <p:cNvGrpSpPr/>
        <p:nvPr/>
      </p:nvGrpSpPr>
      <p:grpSpPr>
        <a:xfrm>
          <a:off x="0" y="0"/>
          <a:ext cx="0" cy="0"/>
          <a:chOff x="0" y="0"/>
          <a:chExt cx="0" cy="0"/>
        </a:xfrm>
      </p:grpSpPr>
      <p:sp>
        <p:nvSpPr>
          <p:cNvPr id="142" name="Shape 142"/>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Children with HIV</a:t>
            </a:r>
          </a:p>
        </p:txBody>
      </p:sp>
      <p:sp>
        <p:nvSpPr>
          <p:cNvPr id="143" name="Shape 143"/>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228600" lvl="0" marL="457200" rtl="0">
              <a:spcBef>
                <a:spcPts val="0"/>
              </a:spcBef>
            </a:pPr>
            <a:r>
              <a:rPr lang="en"/>
              <a:t>What does the ethics of care have to say about this?</a:t>
            </a:r>
          </a:p>
          <a:p>
            <a:pPr indent="-228600" lvl="0" marL="457200" rtl="0">
              <a:spcBef>
                <a:spcPts val="0"/>
              </a:spcBef>
            </a:pPr>
            <a:r>
              <a:rPr lang="en"/>
              <a:t>Why?</a:t>
            </a:r>
          </a:p>
          <a:p>
            <a:pPr indent="-228600" lvl="0" marL="457200">
              <a:spcBef>
                <a:spcPts val="0"/>
              </a:spcBef>
            </a:pPr>
            <a:r>
              <a:rPr lang="en"/>
              <a:t>How is this different from traditional ethical principles?</a:t>
            </a: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7" name="Shape 147"/>
        <p:cNvGrpSpPr/>
        <p:nvPr/>
      </p:nvGrpSpPr>
      <p:grpSpPr>
        <a:xfrm>
          <a:off x="0" y="0"/>
          <a:ext cx="0" cy="0"/>
          <a:chOff x="0" y="0"/>
          <a:chExt cx="0" cy="0"/>
        </a:xfrm>
      </p:grpSpPr>
      <p:sp>
        <p:nvSpPr>
          <p:cNvPr id="148" name="Shape 148"/>
          <p:cNvSpPr txBox="1"/>
          <p:nvPr>
            <p:ph type="title"/>
          </p:nvPr>
        </p:nvSpPr>
        <p:spPr>
          <a:xfrm>
            <a:off x="311700" y="445025"/>
            <a:ext cx="8520600" cy="572700"/>
          </a:xfrm>
          <a:prstGeom prst="rect">
            <a:avLst/>
          </a:prstGeom>
        </p:spPr>
        <p:txBody>
          <a:bodyPr anchorCtr="0" anchor="t" bIns="91425" lIns="91425" rIns="91425" tIns="91425">
            <a:noAutofit/>
          </a:bodyPr>
          <a:lstStyle/>
          <a:p>
            <a:pPr lvl="0" rtl="0">
              <a:spcBef>
                <a:spcPts val="0"/>
              </a:spcBef>
              <a:buNone/>
            </a:pPr>
            <a:r>
              <a:rPr lang="en"/>
              <a:t>Children with HIV</a:t>
            </a:r>
          </a:p>
        </p:txBody>
      </p:sp>
      <p:sp>
        <p:nvSpPr>
          <p:cNvPr id="149" name="Shape 149"/>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228600" lvl="0" marL="457200" rtl="0">
              <a:spcBef>
                <a:spcPts val="0"/>
              </a:spcBef>
            </a:pPr>
            <a:r>
              <a:rPr lang="en"/>
              <a:t>What does the ethics of care have to say about this?</a:t>
            </a:r>
          </a:p>
          <a:p>
            <a:pPr indent="-228600" lvl="0" marL="457200" rtl="0">
              <a:spcBef>
                <a:spcPts val="0"/>
              </a:spcBef>
            </a:pPr>
            <a:r>
              <a:rPr lang="en"/>
              <a:t>Why?</a:t>
            </a:r>
          </a:p>
          <a:p>
            <a:pPr indent="-228600" lvl="0" marL="457200" rtl="0">
              <a:spcBef>
                <a:spcPts val="0"/>
              </a:spcBef>
            </a:pPr>
            <a:r>
              <a:rPr lang="en"/>
              <a:t>How is this different from traditional ethical principles?</a:t>
            </a:r>
          </a:p>
          <a:p>
            <a:pPr lvl="0" rtl="0">
              <a:spcBef>
                <a:spcPts val="0"/>
              </a:spcBef>
              <a:buNone/>
            </a:pPr>
            <a:r>
              <a:t/>
            </a:r>
            <a:endParaRPr/>
          </a:p>
          <a:p>
            <a:pPr lvl="0" rtl="0">
              <a:spcBef>
                <a:spcPts val="0"/>
              </a:spcBef>
              <a:buNone/>
            </a:pPr>
            <a:r>
              <a:rPr lang="en"/>
              <a:t>Obligation.</a:t>
            </a: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3" name="Shape 153"/>
        <p:cNvGrpSpPr/>
        <p:nvPr/>
      </p:nvGrpSpPr>
      <p:grpSpPr>
        <a:xfrm>
          <a:off x="0" y="0"/>
          <a:ext cx="0" cy="0"/>
          <a:chOff x="0" y="0"/>
          <a:chExt cx="0" cy="0"/>
        </a:xfrm>
      </p:grpSpPr>
      <p:sp>
        <p:nvSpPr>
          <p:cNvPr id="154" name="Shape 154"/>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Animals</a:t>
            </a:r>
          </a:p>
        </p:txBody>
      </p:sp>
      <p:sp>
        <p:nvSpPr>
          <p:cNvPr id="155" name="Shape 155"/>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228600" lvl="0" marL="457200" rtl="0">
              <a:spcBef>
                <a:spcPts val="0"/>
              </a:spcBef>
            </a:pPr>
            <a:r>
              <a:rPr lang="en"/>
              <a:t>Are animals things that we can care for?</a:t>
            </a:r>
          </a:p>
          <a:p>
            <a:pPr indent="-228600" lvl="0" marL="457200">
              <a:spcBef>
                <a:spcPts val="0"/>
              </a:spcBef>
            </a:pPr>
            <a:r>
              <a:rPr lang="en"/>
              <a:t>What does traditional ethics have to say here?</a:t>
            </a: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9" name="Shape 159"/>
        <p:cNvGrpSpPr/>
        <p:nvPr/>
      </p:nvGrpSpPr>
      <p:grpSpPr>
        <a:xfrm>
          <a:off x="0" y="0"/>
          <a:ext cx="0" cy="0"/>
          <a:chOff x="0" y="0"/>
          <a:chExt cx="0" cy="0"/>
        </a:xfrm>
      </p:grpSpPr>
      <p:sp>
        <p:nvSpPr>
          <p:cNvPr id="160" name="Shape 160"/>
          <p:cNvSpPr txBox="1"/>
          <p:nvPr>
            <p:ph type="title"/>
          </p:nvPr>
        </p:nvSpPr>
        <p:spPr>
          <a:xfrm>
            <a:off x="510450" y="2057400"/>
            <a:ext cx="8123100" cy="778800"/>
          </a:xfrm>
          <a:prstGeom prst="rect">
            <a:avLst/>
          </a:prstGeom>
        </p:spPr>
        <p:txBody>
          <a:bodyPr anchorCtr="0" anchor="b" bIns="91425" lIns="91425" rIns="91425" tIns="91425">
            <a:noAutofit/>
          </a:bodyPr>
          <a:lstStyle/>
          <a:p>
            <a:pPr lvl="0">
              <a:spcBef>
                <a:spcPts val="0"/>
              </a:spcBef>
              <a:buNone/>
            </a:pPr>
            <a:r>
              <a:rPr lang="en"/>
              <a:t>Can the two be married? Are they separate?</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4" name="Shape 64"/>
        <p:cNvGrpSpPr/>
        <p:nvPr/>
      </p:nvGrpSpPr>
      <p:grpSpPr>
        <a:xfrm>
          <a:off x="0" y="0"/>
          <a:ext cx="0" cy="0"/>
          <a:chOff x="0" y="0"/>
          <a:chExt cx="0" cy="0"/>
        </a:xfrm>
      </p:grpSpPr>
      <p:sp>
        <p:nvSpPr>
          <p:cNvPr id="65" name="Shape 65"/>
          <p:cNvSpPr txBox="1"/>
          <p:nvPr>
            <p:ph type="title"/>
          </p:nvPr>
        </p:nvSpPr>
        <p:spPr>
          <a:xfrm>
            <a:off x="510450" y="2057400"/>
            <a:ext cx="8123100" cy="778800"/>
          </a:xfrm>
          <a:prstGeom prst="rect">
            <a:avLst/>
          </a:prstGeom>
        </p:spPr>
        <p:txBody>
          <a:bodyPr anchorCtr="0" anchor="b" bIns="91425" lIns="91425" rIns="91425" tIns="91425">
            <a:noAutofit/>
          </a:bodyPr>
          <a:lstStyle/>
          <a:p>
            <a:pPr lvl="0">
              <a:spcBef>
                <a:spcPts val="0"/>
              </a:spcBef>
              <a:buNone/>
            </a:pPr>
            <a:r>
              <a:rPr lang="en"/>
              <a:t>How many feminists?</a:t>
            </a: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4" name="Shape 164"/>
        <p:cNvGrpSpPr/>
        <p:nvPr/>
      </p:nvGrpSpPr>
      <p:grpSpPr>
        <a:xfrm>
          <a:off x="0" y="0"/>
          <a:ext cx="0" cy="0"/>
          <a:chOff x="0" y="0"/>
          <a:chExt cx="0" cy="0"/>
        </a:xfrm>
      </p:grpSpPr>
      <p:sp>
        <p:nvSpPr>
          <p:cNvPr id="165" name="Shape 165"/>
          <p:cNvSpPr txBox="1"/>
          <p:nvPr>
            <p:ph type="title"/>
          </p:nvPr>
        </p:nvSpPr>
        <p:spPr>
          <a:xfrm>
            <a:off x="490250" y="526350"/>
            <a:ext cx="5797500" cy="4090800"/>
          </a:xfrm>
          <a:prstGeom prst="rect">
            <a:avLst/>
          </a:prstGeom>
        </p:spPr>
        <p:txBody>
          <a:bodyPr anchorCtr="0" anchor="ctr" bIns="91425" lIns="91425" rIns="91425" tIns="91425">
            <a:noAutofit/>
          </a:bodyPr>
          <a:lstStyle/>
          <a:p>
            <a:pPr lvl="0">
              <a:spcBef>
                <a:spcPts val="0"/>
              </a:spcBef>
              <a:buNone/>
            </a:pPr>
            <a:r>
              <a:rPr lang="en"/>
              <a:t>Part of a greater whole: virtue ethics</a:t>
            </a: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9" name="Shape 169"/>
        <p:cNvGrpSpPr/>
        <p:nvPr/>
      </p:nvGrpSpPr>
      <p:grpSpPr>
        <a:xfrm>
          <a:off x="0" y="0"/>
          <a:ext cx="0" cy="0"/>
          <a:chOff x="0" y="0"/>
          <a:chExt cx="0" cy="0"/>
        </a:xfrm>
      </p:grpSpPr>
      <p:sp>
        <p:nvSpPr>
          <p:cNvPr id="170" name="Shape 170"/>
          <p:cNvSpPr txBox="1"/>
          <p:nvPr>
            <p:ph type="ctrTitle"/>
          </p:nvPr>
        </p:nvSpPr>
        <p:spPr>
          <a:xfrm>
            <a:off x="510450" y="1257300"/>
            <a:ext cx="8123100" cy="1588500"/>
          </a:xfrm>
          <a:prstGeom prst="rect">
            <a:avLst/>
          </a:prstGeom>
        </p:spPr>
        <p:txBody>
          <a:bodyPr anchorCtr="0" anchor="b" bIns="91425" lIns="91425" rIns="91425" tIns="91425">
            <a:noAutofit/>
          </a:bodyPr>
          <a:lstStyle/>
          <a:p>
            <a:pPr lvl="0">
              <a:spcBef>
                <a:spcPts val="0"/>
              </a:spcBef>
              <a:buNone/>
            </a:pPr>
            <a:r>
              <a:rPr lang="en"/>
              <a:t>Virtue Ethics</a:t>
            </a:r>
          </a:p>
        </p:txBody>
      </p:sp>
      <p:sp>
        <p:nvSpPr>
          <p:cNvPr id="171" name="Shape 171"/>
          <p:cNvSpPr txBox="1"/>
          <p:nvPr>
            <p:ph idx="1" type="subTitle"/>
          </p:nvPr>
        </p:nvSpPr>
        <p:spPr>
          <a:xfrm>
            <a:off x="510450" y="3182312"/>
            <a:ext cx="8123100" cy="6300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5" name="Shape 175"/>
        <p:cNvGrpSpPr/>
        <p:nvPr/>
      </p:nvGrpSpPr>
      <p:grpSpPr>
        <a:xfrm>
          <a:off x="0" y="0"/>
          <a:ext cx="0" cy="0"/>
          <a:chOff x="0" y="0"/>
          <a:chExt cx="0" cy="0"/>
        </a:xfrm>
      </p:grpSpPr>
      <p:sp>
        <p:nvSpPr>
          <p:cNvPr id="176" name="Shape 176"/>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The progression of ethics</a:t>
            </a:r>
          </a:p>
        </p:txBody>
      </p:sp>
      <p:sp>
        <p:nvSpPr>
          <p:cNvPr id="177" name="Shape 177"/>
          <p:cNvSpPr txBox="1"/>
          <p:nvPr>
            <p:ph idx="1" type="body"/>
          </p:nvPr>
        </p:nvSpPr>
        <p:spPr>
          <a:xfrm>
            <a:off x="1162775" y="2188600"/>
            <a:ext cx="8520600" cy="3416400"/>
          </a:xfrm>
          <a:prstGeom prst="rect">
            <a:avLst/>
          </a:prstGeom>
        </p:spPr>
        <p:txBody>
          <a:bodyPr anchorCtr="0" anchor="t" bIns="91425" lIns="91425" rIns="91425" tIns="91425">
            <a:noAutofit/>
          </a:bodyPr>
          <a:lstStyle/>
          <a:p>
            <a:pPr lvl="0">
              <a:spcBef>
                <a:spcPts val="0"/>
              </a:spcBef>
              <a:buNone/>
            </a:pPr>
            <a:r>
              <a:rPr lang="en" sz="3000"/>
              <a:t>Aristotle → Saint Augustine → Kant, etc.</a:t>
            </a: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1" name="Shape 181"/>
        <p:cNvGrpSpPr/>
        <p:nvPr/>
      </p:nvGrpSpPr>
      <p:grpSpPr>
        <a:xfrm>
          <a:off x="0" y="0"/>
          <a:ext cx="0" cy="0"/>
          <a:chOff x="0" y="0"/>
          <a:chExt cx="0" cy="0"/>
        </a:xfrm>
      </p:grpSpPr>
      <p:sp>
        <p:nvSpPr>
          <p:cNvPr id="182" name="Shape 182"/>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Virtue Ethics</a:t>
            </a:r>
          </a:p>
        </p:txBody>
      </p:sp>
      <p:sp>
        <p:nvSpPr>
          <p:cNvPr id="183" name="Shape 183"/>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228600" lvl="0" marL="457200" rtl="0">
              <a:spcBef>
                <a:spcPts val="0"/>
              </a:spcBef>
            </a:pPr>
            <a:r>
              <a:rPr lang="en"/>
              <a:t>Courage</a:t>
            </a:r>
          </a:p>
          <a:p>
            <a:pPr indent="-228600" lvl="0" marL="457200" rtl="0">
              <a:spcBef>
                <a:spcPts val="0"/>
              </a:spcBef>
            </a:pPr>
            <a:r>
              <a:rPr lang="en"/>
              <a:t>Self-Control</a:t>
            </a:r>
          </a:p>
          <a:p>
            <a:pPr indent="-228600" lvl="0" marL="457200" rtl="0">
              <a:spcBef>
                <a:spcPts val="0"/>
              </a:spcBef>
            </a:pPr>
            <a:r>
              <a:rPr lang="en"/>
              <a:t>Generosity</a:t>
            </a:r>
          </a:p>
          <a:p>
            <a:pPr indent="-228600" lvl="0" marL="457200">
              <a:spcBef>
                <a:spcPts val="0"/>
              </a:spcBef>
            </a:pPr>
            <a:r>
              <a:rPr lang="en"/>
              <a:t>Truthfulness</a:t>
            </a: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7" name="Shape 187"/>
        <p:cNvGrpSpPr/>
        <p:nvPr/>
      </p:nvGrpSpPr>
      <p:grpSpPr>
        <a:xfrm>
          <a:off x="0" y="0"/>
          <a:ext cx="0" cy="0"/>
          <a:chOff x="0" y="0"/>
          <a:chExt cx="0" cy="0"/>
        </a:xfrm>
      </p:grpSpPr>
      <p:sp>
        <p:nvSpPr>
          <p:cNvPr id="188" name="Shape 188"/>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How do we develop virtues?</a:t>
            </a:r>
          </a:p>
        </p:txBody>
      </p:sp>
      <p:sp>
        <p:nvSpPr>
          <p:cNvPr id="189" name="Shape 189"/>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3" name="Shape 193"/>
        <p:cNvGrpSpPr/>
        <p:nvPr/>
      </p:nvGrpSpPr>
      <p:grpSpPr>
        <a:xfrm>
          <a:off x="0" y="0"/>
          <a:ext cx="0" cy="0"/>
          <a:chOff x="0" y="0"/>
          <a:chExt cx="0" cy="0"/>
        </a:xfrm>
      </p:grpSpPr>
      <p:sp>
        <p:nvSpPr>
          <p:cNvPr id="194" name="Shape 194"/>
          <p:cNvSpPr txBox="1"/>
          <p:nvPr>
            <p:ph type="title"/>
          </p:nvPr>
        </p:nvSpPr>
        <p:spPr>
          <a:xfrm>
            <a:off x="311700" y="445025"/>
            <a:ext cx="8520600" cy="572700"/>
          </a:xfrm>
          <a:prstGeom prst="rect">
            <a:avLst/>
          </a:prstGeom>
        </p:spPr>
        <p:txBody>
          <a:bodyPr anchorCtr="0" anchor="t" bIns="91425" lIns="91425" rIns="91425" tIns="91425">
            <a:noAutofit/>
          </a:bodyPr>
          <a:lstStyle/>
          <a:p>
            <a:pPr lvl="0" rtl="0">
              <a:spcBef>
                <a:spcPts val="0"/>
              </a:spcBef>
              <a:buNone/>
            </a:pPr>
            <a:r>
              <a:rPr lang="en"/>
              <a:t>How do we develop virtues?</a:t>
            </a:r>
          </a:p>
        </p:txBody>
      </p:sp>
      <p:sp>
        <p:nvSpPr>
          <p:cNvPr id="195" name="Shape 195"/>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rPr lang="en"/>
              <a:t>By forming good habits.</a:t>
            </a:r>
          </a:p>
          <a:p>
            <a:pPr lvl="0">
              <a:spcBef>
                <a:spcPts val="0"/>
              </a:spcBef>
              <a:buNone/>
            </a:pPr>
            <a:r>
              <a:t/>
            </a:r>
            <a:endParaRPr/>
          </a:p>
          <a:p>
            <a:pPr lvl="0" rtl="0">
              <a:spcBef>
                <a:spcPts val="0"/>
              </a:spcBef>
              <a:buNone/>
            </a:pPr>
            <a:r>
              <a:rPr lang="en"/>
              <a:t>What does this imply?</a:t>
            </a: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9" name="Shape 199"/>
        <p:cNvGrpSpPr/>
        <p:nvPr/>
      </p:nvGrpSpPr>
      <p:grpSpPr>
        <a:xfrm>
          <a:off x="0" y="0"/>
          <a:ext cx="0" cy="0"/>
          <a:chOff x="0" y="0"/>
          <a:chExt cx="0" cy="0"/>
        </a:xfrm>
      </p:grpSpPr>
      <p:sp>
        <p:nvSpPr>
          <p:cNvPr id="200" name="Shape 200"/>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Courage</a:t>
            </a:r>
          </a:p>
        </p:txBody>
      </p:sp>
      <p:sp>
        <p:nvSpPr>
          <p:cNvPr id="201" name="Shape 201"/>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228600" lvl="0" marL="457200" rtl="0">
              <a:spcBef>
                <a:spcPts val="0"/>
              </a:spcBef>
            </a:pPr>
            <a:r>
              <a:rPr lang="en"/>
              <a:t>Exists between two extreme vices</a:t>
            </a:r>
          </a:p>
          <a:p>
            <a:pPr indent="-228600" lvl="0" marL="457200" rtl="0">
              <a:spcBef>
                <a:spcPts val="0"/>
              </a:spcBef>
            </a:pPr>
            <a:r>
              <a:rPr lang="en"/>
              <a:t>Cowardice</a:t>
            </a:r>
          </a:p>
          <a:p>
            <a:pPr indent="-228600" lvl="0" marL="457200" rtl="0">
              <a:spcBef>
                <a:spcPts val="0"/>
              </a:spcBef>
            </a:pPr>
            <a:r>
              <a:rPr lang="en"/>
              <a:t>Foolhardiness</a:t>
            </a:r>
          </a:p>
          <a:p>
            <a:pPr indent="-228600" lvl="0" marL="457200">
              <a:spcBef>
                <a:spcPts val="0"/>
              </a:spcBef>
            </a:pPr>
            <a:r>
              <a:rPr lang="en"/>
              <a:t>Challenge?</a:t>
            </a: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5" name="Shape 205"/>
        <p:cNvGrpSpPr/>
        <p:nvPr/>
      </p:nvGrpSpPr>
      <p:grpSpPr>
        <a:xfrm>
          <a:off x="0" y="0"/>
          <a:ext cx="0" cy="0"/>
          <a:chOff x="0" y="0"/>
          <a:chExt cx="0" cy="0"/>
        </a:xfrm>
      </p:grpSpPr>
      <p:sp>
        <p:nvSpPr>
          <p:cNvPr id="206" name="Shape 206"/>
          <p:cNvSpPr txBox="1"/>
          <p:nvPr>
            <p:ph type="title"/>
          </p:nvPr>
        </p:nvSpPr>
        <p:spPr>
          <a:xfrm>
            <a:off x="311700" y="445025"/>
            <a:ext cx="8520600" cy="572700"/>
          </a:xfrm>
          <a:prstGeom prst="rect">
            <a:avLst/>
          </a:prstGeom>
        </p:spPr>
        <p:txBody>
          <a:bodyPr anchorCtr="0" anchor="t" bIns="91425" lIns="91425" rIns="91425" tIns="91425">
            <a:noAutofit/>
          </a:bodyPr>
          <a:lstStyle/>
          <a:p>
            <a:pPr lvl="0" rtl="0">
              <a:spcBef>
                <a:spcPts val="0"/>
              </a:spcBef>
              <a:buNone/>
            </a:pPr>
            <a:r>
              <a:rPr lang="en"/>
              <a:t>Generosity</a:t>
            </a:r>
          </a:p>
        </p:txBody>
      </p:sp>
      <p:sp>
        <p:nvSpPr>
          <p:cNvPr id="207" name="Shape 207"/>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228600" lvl="0" marL="457200" rtl="0">
              <a:spcBef>
                <a:spcPts val="0"/>
              </a:spcBef>
            </a:pPr>
            <a:r>
              <a:rPr lang="en"/>
              <a:t>Exists between two extreme vices</a:t>
            </a:r>
          </a:p>
          <a:p>
            <a:pPr indent="-228600" lvl="0" marL="457200" rtl="0">
              <a:spcBef>
                <a:spcPts val="0"/>
              </a:spcBef>
            </a:pPr>
            <a:r>
              <a:rPr lang="en"/>
              <a:t>Stinginess</a:t>
            </a:r>
          </a:p>
          <a:p>
            <a:pPr indent="-228600" lvl="0" marL="457200" rtl="0">
              <a:spcBef>
                <a:spcPts val="0"/>
              </a:spcBef>
            </a:pPr>
            <a:r>
              <a:rPr lang="en"/>
              <a:t>Extravagance</a:t>
            </a:r>
          </a:p>
          <a:p>
            <a:pPr indent="-228600" lvl="0" marL="457200" rtl="0">
              <a:spcBef>
                <a:spcPts val="0"/>
              </a:spcBef>
            </a:pPr>
            <a:r>
              <a:rPr lang="en"/>
              <a:t>Challenge?</a:t>
            </a: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1" name="Shape 211"/>
        <p:cNvGrpSpPr/>
        <p:nvPr/>
      </p:nvGrpSpPr>
      <p:grpSpPr>
        <a:xfrm>
          <a:off x="0" y="0"/>
          <a:ext cx="0" cy="0"/>
          <a:chOff x="0" y="0"/>
          <a:chExt cx="0" cy="0"/>
        </a:xfrm>
      </p:grpSpPr>
      <p:sp>
        <p:nvSpPr>
          <p:cNvPr id="212" name="Shape 212"/>
          <p:cNvSpPr txBox="1"/>
          <p:nvPr>
            <p:ph type="title"/>
          </p:nvPr>
        </p:nvSpPr>
        <p:spPr>
          <a:xfrm>
            <a:off x="311700" y="445025"/>
            <a:ext cx="8520600" cy="572700"/>
          </a:xfrm>
          <a:prstGeom prst="rect">
            <a:avLst/>
          </a:prstGeom>
        </p:spPr>
        <p:txBody>
          <a:bodyPr anchorCtr="0" anchor="t" bIns="91425" lIns="91425" rIns="91425" tIns="91425">
            <a:noAutofit/>
          </a:bodyPr>
          <a:lstStyle/>
          <a:p>
            <a:pPr lvl="0" rtl="0">
              <a:spcBef>
                <a:spcPts val="0"/>
              </a:spcBef>
              <a:buNone/>
            </a:pPr>
            <a:r>
              <a:rPr lang="en"/>
              <a:t>Honesty</a:t>
            </a:r>
          </a:p>
        </p:txBody>
      </p:sp>
      <p:sp>
        <p:nvSpPr>
          <p:cNvPr id="213" name="Shape 213"/>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228600" lvl="0" marL="457200" rtl="0">
              <a:spcBef>
                <a:spcPts val="0"/>
              </a:spcBef>
            </a:pPr>
            <a:r>
              <a:rPr lang="en"/>
              <a:t>What is honesty, strictly speaking?</a:t>
            </a:r>
          </a:p>
          <a:p>
            <a:pPr indent="-228600" lvl="0" marL="457200" rtl="0">
              <a:spcBef>
                <a:spcPts val="0"/>
              </a:spcBef>
            </a:pPr>
            <a:r>
              <a:rPr lang="en"/>
              <a:t>Why is this problematic?</a:t>
            </a:r>
          </a:p>
          <a:p>
            <a:pPr indent="-228600" lvl="0" marL="457200" rtl="0">
              <a:spcBef>
                <a:spcPts val="0"/>
              </a:spcBef>
            </a:pPr>
            <a:r>
              <a:rPr lang="en"/>
              <a:t>What is an alternative way to look at honesty, then?</a:t>
            </a: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7" name="Shape 217"/>
        <p:cNvGrpSpPr/>
        <p:nvPr/>
      </p:nvGrpSpPr>
      <p:grpSpPr>
        <a:xfrm>
          <a:off x="0" y="0"/>
          <a:ext cx="0" cy="0"/>
          <a:chOff x="0" y="0"/>
          <a:chExt cx="0" cy="0"/>
        </a:xfrm>
      </p:grpSpPr>
      <p:sp>
        <p:nvSpPr>
          <p:cNvPr id="218" name="Shape 218"/>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Virtues</a:t>
            </a:r>
          </a:p>
        </p:txBody>
      </p:sp>
      <p:sp>
        <p:nvSpPr>
          <p:cNvPr id="219" name="Shape 219"/>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rPr lang="en"/>
              <a:t>Why are virtues important?</a:t>
            </a:r>
          </a:p>
          <a:p>
            <a:pPr lvl="0">
              <a:spcBef>
                <a:spcPts val="0"/>
              </a:spcBef>
              <a:buNone/>
            </a:pPr>
            <a:r>
              <a:rPr lang="en"/>
              <a:t>Individually?</a:t>
            </a:r>
          </a:p>
          <a:p>
            <a:pPr lvl="0">
              <a:spcBef>
                <a:spcPts val="0"/>
              </a:spcBef>
              <a:buNone/>
            </a:pPr>
            <a:r>
              <a:rPr lang="en"/>
              <a:t>Collectively?</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9" name="Shape 69"/>
        <p:cNvGrpSpPr/>
        <p:nvPr/>
      </p:nvGrpSpPr>
      <p:grpSpPr>
        <a:xfrm>
          <a:off x="0" y="0"/>
          <a:ext cx="0" cy="0"/>
          <a:chOff x="0" y="0"/>
          <a:chExt cx="0" cy="0"/>
        </a:xfrm>
      </p:grpSpPr>
      <p:sp>
        <p:nvSpPr>
          <p:cNvPr id="70" name="Shape 70"/>
          <p:cNvSpPr txBox="1"/>
          <p:nvPr>
            <p:ph type="title"/>
          </p:nvPr>
        </p:nvSpPr>
        <p:spPr>
          <a:xfrm>
            <a:off x="490250" y="526350"/>
            <a:ext cx="5797500" cy="4090800"/>
          </a:xfrm>
          <a:prstGeom prst="rect">
            <a:avLst/>
          </a:prstGeom>
        </p:spPr>
        <p:txBody>
          <a:bodyPr anchorCtr="0" anchor="ctr" bIns="91425" lIns="91425" rIns="91425" tIns="91425">
            <a:noAutofit/>
          </a:bodyPr>
          <a:lstStyle/>
          <a:p>
            <a:pPr lvl="0">
              <a:spcBef>
                <a:spcPts val="0"/>
              </a:spcBef>
              <a:buNone/>
            </a:pPr>
            <a:r>
              <a:rPr lang="en"/>
              <a:t>Kant, Rousseau, Aristotle...</a:t>
            </a: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3" name="Shape 223"/>
        <p:cNvGrpSpPr/>
        <p:nvPr/>
      </p:nvGrpSpPr>
      <p:grpSpPr>
        <a:xfrm>
          <a:off x="0" y="0"/>
          <a:ext cx="0" cy="0"/>
          <a:chOff x="0" y="0"/>
          <a:chExt cx="0" cy="0"/>
        </a:xfrm>
      </p:grpSpPr>
      <p:sp>
        <p:nvSpPr>
          <p:cNvPr id="224" name="Shape 224"/>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Are virtues broadly applicable?</a:t>
            </a:r>
          </a:p>
        </p:txBody>
      </p:sp>
      <p:sp>
        <p:nvSpPr>
          <p:cNvPr id="225" name="Shape 225"/>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9" name="Shape 229"/>
        <p:cNvGrpSpPr/>
        <p:nvPr/>
      </p:nvGrpSpPr>
      <p:grpSpPr>
        <a:xfrm>
          <a:off x="0" y="0"/>
          <a:ext cx="0" cy="0"/>
          <a:chOff x="0" y="0"/>
          <a:chExt cx="0" cy="0"/>
        </a:xfrm>
      </p:grpSpPr>
      <p:sp>
        <p:nvSpPr>
          <p:cNvPr id="230" name="Shape 230"/>
          <p:cNvSpPr txBox="1"/>
          <p:nvPr>
            <p:ph type="title"/>
          </p:nvPr>
        </p:nvSpPr>
        <p:spPr>
          <a:xfrm>
            <a:off x="311700" y="445025"/>
            <a:ext cx="8520600" cy="572700"/>
          </a:xfrm>
          <a:prstGeom prst="rect">
            <a:avLst/>
          </a:prstGeom>
        </p:spPr>
        <p:txBody>
          <a:bodyPr anchorCtr="0" anchor="t" bIns="91425" lIns="91425" rIns="91425" tIns="91425">
            <a:noAutofit/>
          </a:bodyPr>
          <a:lstStyle/>
          <a:p>
            <a:pPr lvl="0" rtl="0">
              <a:spcBef>
                <a:spcPts val="0"/>
              </a:spcBef>
              <a:buNone/>
            </a:pPr>
            <a:r>
              <a:rPr lang="en"/>
              <a:t>Are virtues broadly applicable?</a:t>
            </a:r>
          </a:p>
        </p:txBody>
      </p:sp>
      <p:sp>
        <p:nvSpPr>
          <p:cNvPr id="231" name="Shape 231"/>
          <p:cNvSpPr txBox="1"/>
          <p:nvPr>
            <p:ph idx="1" type="body"/>
          </p:nvPr>
        </p:nvSpPr>
        <p:spPr>
          <a:xfrm>
            <a:off x="311700" y="1152475"/>
            <a:ext cx="8520600" cy="3416400"/>
          </a:xfrm>
          <a:prstGeom prst="rect">
            <a:avLst/>
          </a:prstGeom>
        </p:spPr>
        <p:txBody>
          <a:bodyPr anchorCtr="0" anchor="t" bIns="91425" lIns="91425" rIns="91425" tIns="91425">
            <a:noAutofit/>
          </a:bodyPr>
          <a:lstStyle/>
          <a:p>
            <a:pPr lvl="0" rtl="0">
              <a:spcBef>
                <a:spcPts val="0"/>
              </a:spcBef>
              <a:buNone/>
            </a:pPr>
            <a:r>
              <a:rPr lang="en"/>
              <a:t>Let us finally consider how naive it is altogether to say: "Man ought to be such and such!"     Reality shows us an enchanting wealth of types, the abundance of a lavish play and change of forms — and some wretched loafer of a moralist comments: "No!  Man ought to be different."  He even knows what man should be like, this wretched bigot and prig: he paints himself on the wall and comments, "Ecce homo!"</a:t>
            </a: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5" name="Shape 235"/>
        <p:cNvGrpSpPr/>
        <p:nvPr/>
      </p:nvGrpSpPr>
      <p:grpSpPr>
        <a:xfrm>
          <a:off x="0" y="0"/>
          <a:ext cx="0" cy="0"/>
          <a:chOff x="0" y="0"/>
          <a:chExt cx="0" cy="0"/>
        </a:xfrm>
      </p:grpSpPr>
      <p:sp>
        <p:nvSpPr>
          <p:cNvPr id="236" name="Shape 236"/>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And yet...</a:t>
            </a:r>
          </a:p>
        </p:txBody>
      </p:sp>
      <p:sp>
        <p:nvSpPr>
          <p:cNvPr id="237" name="Shape 237"/>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228600" lvl="0" marL="457200" rtl="0">
              <a:spcBef>
                <a:spcPts val="0"/>
              </a:spcBef>
            </a:pPr>
            <a:r>
              <a:rPr lang="en"/>
              <a:t>Everyone needs courage</a:t>
            </a:r>
          </a:p>
          <a:p>
            <a:pPr indent="-228600" lvl="0" marL="457200" rtl="0">
              <a:spcBef>
                <a:spcPts val="0"/>
              </a:spcBef>
            </a:pPr>
            <a:r>
              <a:rPr lang="en"/>
              <a:t>Honesty is always a virtue</a:t>
            </a:r>
          </a:p>
          <a:p>
            <a:pPr indent="-228600" lvl="0" marL="457200">
              <a:spcBef>
                <a:spcPts val="0"/>
              </a:spcBef>
            </a:pPr>
            <a:r>
              <a:rPr lang="en"/>
              <a:t>Everyone needs friends</a:t>
            </a: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1" name="Shape 241"/>
        <p:cNvGrpSpPr/>
        <p:nvPr/>
      </p:nvGrpSpPr>
      <p:grpSpPr>
        <a:xfrm>
          <a:off x="0" y="0"/>
          <a:ext cx="0" cy="0"/>
          <a:chOff x="0" y="0"/>
          <a:chExt cx="0" cy="0"/>
        </a:xfrm>
      </p:grpSpPr>
      <p:sp>
        <p:nvSpPr>
          <p:cNvPr id="242" name="Shape 242"/>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Advantages</a:t>
            </a:r>
          </a:p>
        </p:txBody>
      </p:sp>
      <p:sp>
        <p:nvSpPr>
          <p:cNvPr id="243" name="Shape 243"/>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228600" lvl="0" marL="457200" rtl="0">
              <a:spcBef>
                <a:spcPts val="0"/>
              </a:spcBef>
            </a:pPr>
            <a:r>
              <a:rPr lang="en"/>
              <a:t>Moral motivation (rather than out of duty)</a:t>
            </a:r>
          </a:p>
          <a:p>
            <a:pPr indent="-228600" lvl="0" marL="457200" rtl="0">
              <a:spcBef>
                <a:spcPts val="0"/>
              </a:spcBef>
            </a:pPr>
            <a:r>
              <a:rPr lang="en"/>
              <a:t>Doubts about impartiality</a:t>
            </a:r>
          </a:p>
          <a:p>
            <a:pPr indent="-228600" lvl="1" marL="914400" rtl="0">
              <a:spcBef>
                <a:spcPts val="0"/>
              </a:spcBef>
            </a:pPr>
            <a:r>
              <a:rPr lang="en"/>
              <a:t>In virtue ethics, some things are partial, others are impartial (loyalty)</a:t>
            </a:r>
          </a:p>
          <a:p>
            <a:pPr lvl="0" rtl="0">
              <a:spcBef>
                <a:spcPts val="0"/>
              </a:spcBef>
              <a:buNone/>
            </a:pPr>
            <a:r>
              <a:t/>
            </a:r>
            <a:endParaRPr/>
          </a:p>
          <a:p>
            <a:pPr indent="-228600" lvl="0" marL="457200" rtl="0">
              <a:spcBef>
                <a:spcPts val="0"/>
              </a:spcBef>
            </a:pPr>
            <a:r>
              <a:rPr lang="en"/>
              <a:t>In general, theories that emphasize a “right” action are incomplete; no character. Virtue ethics makes character a central concern.</a:t>
            </a: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7" name="Shape 247"/>
        <p:cNvGrpSpPr/>
        <p:nvPr/>
      </p:nvGrpSpPr>
      <p:grpSpPr>
        <a:xfrm>
          <a:off x="0" y="0"/>
          <a:ext cx="0" cy="0"/>
          <a:chOff x="0" y="0"/>
          <a:chExt cx="0" cy="0"/>
        </a:xfrm>
      </p:grpSpPr>
      <p:sp>
        <p:nvSpPr>
          <p:cNvPr id="248" name="Shape 248"/>
          <p:cNvSpPr txBox="1"/>
          <p:nvPr>
            <p:ph type="title"/>
          </p:nvPr>
        </p:nvSpPr>
        <p:spPr>
          <a:xfrm>
            <a:off x="311700" y="445025"/>
            <a:ext cx="8520600" cy="572700"/>
          </a:xfrm>
          <a:prstGeom prst="rect">
            <a:avLst/>
          </a:prstGeom>
        </p:spPr>
        <p:txBody>
          <a:bodyPr anchorCtr="0" anchor="t" bIns="91425" lIns="91425" rIns="91425" tIns="91425">
            <a:noAutofit/>
          </a:bodyPr>
          <a:lstStyle/>
          <a:p>
            <a:pPr lvl="0" rtl="0">
              <a:spcBef>
                <a:spcPts val="0"/>
              </a:spcBef>
              <a:buNone/>
            </a:pPr>
            <a:r>
              <a:rPr lang="en"/>
              <a:t>Problems</a:t>
            </a:r>
          </a:p>
        </p:txBody>
      </p:sp>
      <p:sp>
        <p:nvSpPr>
          <p:cNvPr id="249" name="Shape 249"/>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228600" lvl="0" marL="457200" rtl="0">
              <a:spcBef>
                <a:spcPts val="0"/>
              </a:spcBef>
            </a:pPr>
            <a:r>
              <a:rPr lang="en"/>
              <a:t>Incomplete.</a:t>
            </a:r>
          </a:p>
          <a:p>
            <a:pPr indent="-228600" lvl="0" marL="457200" rtl="0">
              <a:spcBef>
                <a:spcPts val="0"/>
              </a:spcBef>
            </a:pPr>
            <a:r>
              <a:rPr lang="en"/>
              <a:t>Why should I, for instance, be dependable?</a:t>
            </a:r>
          </a:p>
          <a:p>
            <a:pPr indent="-228600" lvl="0" marL="457200" rtl="0">
              <a:spcBef>
                <a:spcPts val="0"/>
              </a:spcBef>
            </a:pPr>
            <a:r>
              <a:rPr lang="en"/>
              <a:t>What do I do in issues of moral conflict?</a:t>
            </a:r>
          </a:p>
          <a:p>
            <a:pPr indent="-228600" lvl="1" marL="914400" rtl="0">
              <a:spcBef>
                <a:spcPts val="0"/>
              </a:spcBef>
            </a:pPr>
            <a:r>
              <a:rPr lang="en"/>
              <a:t>My mullet</a:t>
            </a:r>
          </a:p>
          <a:p>
            <a:pPr indent="-228600" lvl="1" marL="914400" rtl="0">
              <a:spcBef>
                <a:spcPts val="0"/>
              </a:spcBef>
            </a:pPr>
            <a:r>
              <a:rPr lang="en"/>
              <a:t>Honesty and Kindness</a:t>
            </a: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3" name="Shape 253"/>
        <p:cNvGrpSpPr/>
        <p:nvPr/>
      </p:nvGrpSpPr>
      <p:grpSpPr>
        <a:xfrm>
          <a:off x="0" y="0"/>
          <a:ext cx="0" cy="0"/>
          <a:chOff x="0" y="0"/>
          <a:chExt cx="0" cy="0"/>
        </a:xfrm>
      </p:grpSpPr>
      <p:sp>
        <p:nvSpPr>
          <p:cNvPr id="254" name="Shape 254"/>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Is this separate?</a:t>
            </a:r>
          </a:p>
        </p:txBody>
      </p:sp>
      <p:sp>
        <p:nvSpPr>
          <p:cNvPr id="255" name="Shape 255"/>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rPr lang="en"/>
              <a:t>Or can we integrate virtue ethics into other ethical views?</a:t>
            </a: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9" name="Shape 259"/>
        <p:cNvGrpSpPr/>
        <p:nvPr/>
      </p:nvGrpSpPr>
      <p:grpSpPr>
        <a:xfrm>
          <a:off x="0" y="0"/>
          <a:ext cx="0" cy="0"/>
          <a:chOff x="0" y="0"/>
          <a:chExt cx="0" cy="0"/>
        </a:xfrm>
      </p:grpSpPr>
      <p:sp>
        <p:nvSpPr>
          <p:cNvPr id="260" name="Shape 260"/>
          <p:cNvSpPr txBox="1"/>
          <p:nvPr>
            <p:ph type="title"/>
          </p:nvPr>
        </p:nvSpPr>
        <p:spPr>
          <a:xfrm>
            <a:off x="311700" y="445025"/>
            <a:ext cx="8520600" cy="572700"/>
          </a:xfrm>
          <a:prstGeom prst="rect">
            <a:avLst/>
          </a:prstGeom>
        </p:spPr>
        <p:txBody>
          <a:bodyPr anchorCtr="0" anchor="t" bIns="91425" lIns="91425" rIns="91425" tIns="91425">
            <a:noAutofit/>
          </a:bodyPr>
          <a:lstStyle/>
          <a:p>
            <a:pPr lvl="0" rtl="0">
              <a:spcBef>
                <a:spcPts val="0"/>
              </a:spcBef>
              <a:buNone/>
            </a:pPr>
            <a:r>
              <a:rPr lang="en"/>
              <a:t>Is this separate?</a:t>
            </a:r>
          </a:p>
        </p:txBody>
      </p:sp>
      <p:sp>
        <p:nvSpPr>
          <p:cNvPr id="261" name="Shape 261"/>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rPr lang="en"/>
              <a:t>Utilitarianism</a:t>
            </a:r>
          </a:p>
          <a:p>
            <a:pPr indent="-228600" lvl="0" marL="457200" rtl="0">
              <a:spcBef>
                <a:spcPts val="0"/>
              </a:spcBef>
            </a:pPr>
            <a:r>
              <a:rPr lang="en"/>
              <a:t>What is best for everyone?</a:t>
            </a:r>
          </a:p>
          <a:p>
            <a:pPr indent="-228600" lvl="1" marL="914400" rtl="0">
              <a:spcBef>
                <a:spcPts val="0"/>
              </a:spcBef>
            </a:pPr>
            <a:r>
              <a:rPr lang="en"/>
              <a:t>Which actions</a:t>
            </a:r>
          </a:p>
          <a:p>
            <a:pPr indent="-228600" lvl="1" marL="914400" rtl="0">
              <a:spcBef>
                <a:spcPts val="0"/>
              </a:spcBef>
            </a:pPr>
            <a:r>
              <a:rPr lang="en"/>
              <a:t>Which social policies</a:t>
            </a:r>
          </a:p>
          <a:p>
            <a:pPr indent="-228600" lvl="1" marL="914400" rtl="0">
              <a:spcBef>
                <a:spcPts val="0"/>
              </a:spcBef>
            </a:pPr>
            <a:r>
              <a:rPr lang="en"/>
              <a:t>Which qualities of character</a:t>
            </a:r>
          </a:p>
          <a:p>
            <a:pPr indent="-228600" lvl="1" marL="914400" rtl="0">
              <a:spcBef>
                <a:spcPts val="0"/>
              </a:spcBef>
            </a:pPr>
            <a:r>
              <a:rPr lang="en"/>
              <a:t>Would lead to this result?</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4" name="Shape 74"/>
        <p:cNvGrpSpPr/>
        <p:nvPr/>
      </p:nvGrpSpPr>
      <p:grpSpPr>
        <a:xfrm>
          <a:off x="0" y="0"/>
          <a:ext cx="0" cy="0"/>
          <a:chOff x="0" y="0"/>
          <a:chExt cx="0" cy="0"/>
        </a:xfrm>
      </p:grpSpPr>
      <p:sp>
        <p:nvSpPr>
          <p:cNvPr id="75" name="Shape 75"/>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Kohlberg’s Stages of Moral Development</a:t>
            </a:r>
          </a:p>
        </p:txBody>
      </p:sp>
      <p:sp>
        <p:nvSpPr>
          <p:cNvPr id="76" name="Shape 76"/>
          <p:cNvSpPr txBox="1"/>
          <p:nvPr>
            <p:ph idx="1" type="body"/>
          </p:nvPr>
        </p:nvSpPr>
        <p:spPr>
          <a:xfrm>
            <a:off x="311700" y="1152475"/>
            <a:ext cx="8520600" cy="3416400"/>
          </a:xfrm>
          <a:prstGeom prst="rect">
            <a:avLst/>
          </a:prstGeom>
        </p:spPr>
        <p:txBody>
          <a:bodyPr anchorCtr="0" anchor="t" bIns="91425" lIns="91425" rIns="91425" tIns="91425">
            <a:noAutofit/>
          </a:bodyPr>
          <a:lstStyle/>
          <a:p>
            <a:pPr lvl="0" rtl="0">
              <a:spcBef>
                <a:spcPts val="0"/>
              </a:spcBef>
              <a:buNone/>
            </a:pPr>
            <a:r>
              <a:rPr lang="en" sz="1400"/>
              <a:t>At stage 1 children think of what is right as that which authority says is right. Doing the right thing is obeying authority and avoiding punishment. At stage 2, children are no longer so impressed by any single authority; they see that there are different sides to any issue. Since everything is relative, one is free to pursue one's own interests, although it is often useful to make deals and exchange favors with others.</a:t>
            </a:r>
          </a:p>
          <a:p>
            <a:pPr lvl="0" rtl="0">
              <a:spcBef>
                <a:spcPts val="0"/>
              </a:spcBef>
              <a:buNone/>
            </a:pPr>
            <a:r>
              <a:rPr lang="en" sz="1400"/>
              <a:t>At stages 3 and 4, young people think as members of the conventional society with its values, norms, and expectations. At stage 3, they emphasize being a good person, which basically means having helpful motives toward people close to one At stage 4, the concern shifts toward obeying laws to maintain society as a whole.</a:t>
            </a:r>
          </a:p>
          <a:p>
            <a:pPr lvl="0">
              <a:spcBef>
                <a:spcPts val="0"/>
              </a:spcBef>
              <a:buNone/>
            </a:pPr>
            <a:r>
              <a:rPr lang="en" sz="1400"/>
              <a:t>At stages 5 and 6 people are less concerned with maintaining society for it own sake, and more concerned with the principles and values that make for a good society. At stage 5 they emphasize basic rights and the democratic processes that give everyone a say, and at stage 6 they define the principles by which agreement will be most just.</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0" name="Shape 80"/>
        <p:cNvGrpSpPr/>
        <p:nvPr/>
      </p:nvGrpSpPr>
      <p:grpSpPr>
        <a:xfrm>
          <a:off x="0" y="0"/>
          <a:ext cx="0" cy="0"/>
          <a:chOff x="0" y="0"/>
          <a:chExt cx="0" cy="0"/>
        </a:xfrm>
      </p:grpSpPr>
      <p:sp>
        <p:nvSpPr>
          <p:cNvPr id="81" name="Shape 81"/>
          <p:cNvSpPr txBox="1"/>
          <p:nvPr>
            <p:ph type="title"/>
          </p:nvPr>
        </p:nvSpPr>
        <p:spPr>
          <a:xfrm>
            <a:off x="510450" y="2057400"/>
            <a:ext cx="8123100" cy="778800"/>
          </a:xfrm>
          <a:prstGeom prst="rect">
            <a:avLst/>
          </a:prstGeom>
        </p:spPr>
        <p:txBody>
          <a:bodyPr anchorCtr="0" anchor="b" bIns="91425" lIns="91425" rIns="91425" tIns="91425">
            <a:noAutofit/>
          </a:bodyPr>
          <a:lstStyle/>
          <a:p>
            <a:pPr lvl="0">
              <a:spcBef>
                <a:spcPts val="0"/>
              </a:spcBef>
              <a:buNone/>
            </a:pPr>
            <a:r>
              <a:rPr lang="en"/>
              <a:t>Heinz’s Dilemma</a:t>
            </a:r>
          </a:p>
        </p:txBody>
      </p:sp>
      <p:pic>
        <p:nvPicPr>
          <p:cNvPr id="82" name="Shape 82"/>
          <p:cNvPicPr preferRelativeResize="0"/>
          <p:nvPr/>
        </p:nvPicPr>
        <p:blipFill>
          <a:blip r:embed="rId3">
            <a:alphaModFix/>
          </a:blip>
          <a:stretch>
            <a:fillRect/>
          </a:stretch>
        </p:blipFill>
        <p:spPr>
          <a:xfrm>
            <a:off x="4638225" y="1448062"/>
            <a:ext cx="3995324" cy="22473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6" name="Shape 86"/>
        <p:cNvGrpSpPr/>
        <p:nvPr/>
      </p:nvGrpSpPr>
      <p:grpSpPr>
        <a:xfrm>
          <a:off x="0" y="0"/>
          <a:ext cx="0" cy="0"/>
          <a:chOff x="0" y="0"/>
          <a:chExt cx="0" cy="0"/>
        </a:xfrm>
      </p:grpSpPr>
      <p:sp>
        <p:nvSpPr>
          <p:cNvPr id="87" name="Shape 87"/>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What does each child say?</a:t>
            </a:r>
          </a:p>
        </p:txBody>
      </p:sp>
      <p:sp>
        <p:nvSpPr>
          <p:cNvPr id="88" name="Shape 88"/>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2" name="Shape 92"/>
        <p:cNvGrpSpPr/>
        <p:nvPr/>
      </p:nvGrpSpPr>
      <p:grpSpPr>
        <a:xfrm>
          <a:off x="0" y="0"/>
          <a:ext cx="0" cy="0"/>
          <a:chOff x="0" y="0"/>
          <a:chExt cx="0" cy="0"/>
        </a:xfrm>
      </p:grpSpPr>
      <p:sp>
        <p:nvSpPr>
          <p:cNvPr id="93" name="Shape 93"/>
          <p:cNvSpPr txBox="1"/>
          <p:nvPr>
            <p:ph type="title"/>
          </p:nvPr>
        </p:nvSpPr>
        <p:spPr>
          <a:xfrm>
            <a:off x="311700" y="445025"/>
            <a:ext cx="8520600" cy="572700"/>
          </a:xfrm>
          <a:prstGeom prst="rect">
            <a:avLst/>
          </a:prstGeom>
        </p:spPr>
        <p:txBody>
          <a:bodyPr anchorCtr="0" anchor="t" bIns="91425" lIns="91425" rIns="91425" tIns="91425">
            <a:noAutofit/>
          </a:bodyPr>
          <a:lstStyle/>
          <a:p>
            <a:pPr lvl="0" rtl="0">
              <a:spcBef>
                <a:spcPts val="0"/>
              </a:spcBef>
              <a:buNone/>
            </a:pPr>
            <a:r>
              <a:rPr lang="en"/>
              <a:t>What does each child say?</a:t>
            </a:r>
          </a:p>
        </p:txBody>
      </p:sp>
      <p:sp>
        <p:nvSpPr>
          <p:cNvPr id="94" name="Shape 94"/>
          <p:cNvSpPr txBox="1"/>
          <p:nvPr>
            <p:ph idx="1" type="body"/>
          </p:nvPr>
        </p:nvSpPr>
        <p:spPr>
          <a:xfrm>
            <a:off x="311700" y="1152475"/>
            <a:ext cx="8520600" cy="3416400"/>
          </a:xfrm>
          <a:prstGeom prst="rect">
            <a:avLst/>
          </a:prstGeom>
        </p:spPr>
        <p:txBody>
          <a:bodyPr anchorCtr="0" anchor="t" bIns="91425" lIns="91425" rIns="91425" tIns="91425">
            <a:noAutofit/>
          </a:bodyPr>
          <a:lstStyle/>
          <a:p>
            <a:pPr lvl="0" rtl="0">
              <a:spcBef>
                <a:spcPts val="0"/>
              </a:spcBef>
              <a:buNone/>
            </a:pPr>
            <a:r>
              <a:rPr lang="en"/>
              <a:t>For one thing, a human life is worth more than money, and if the druggist only makes $1,000, he is still going to live, but if Heinz doesn't steal the drug, his wife is going to die. (Why is she worth more than money?) Because the druggist can get a thousand dollars later from rich people with cancer, but Heinz can't get his wife again. (Why not?) Because people are all different and so you couldn't get Heinz's wife again.</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8" name="Shape 98"/>
        <p:cNvGrpSpPr/>
        <p:nvPr/>
      </p:nvGrpSpPr>
      <p:grpSpPr>
        <a:xfrm>
          <a:off x="0" y="0"/>
          <a:ext cx="0" cy="0"/>
          <a:chOff x="0" y="0"/>
          <a:chExt cx="0" cy="0"/>
        </a:xfrm>
      </p:grpSpPr>
      <p:sp>
        <p:nvSpPr>
          <p:cNvPr id="99" name="Shape 99"/>
          <p:cNvSpPr txBox="1"/>
          <p:nvPr>
            <p:ph type="title"/>
          </p:nvPr>
        </p:nvSpPr>
        <p:spPr>
          <a:xfrm>
            <a:off x="311700" y="445025"/>
            <a:ext cx="8520600" cy="572700"/>
          </a:xfrm>
          <a:prstGeom prst="rect">
            <a:avLst/>
          </a:prstGeom>
        </p:spPr>
        <p:txBody>
          <a:bodyPr anchorCtr="0" anchor="t" bIns="91425" lIns="91425" rIns="91425" tIns="91425">
            <a:noAutofit/>
          </a:bodyPr>
          <a:lstStyle/>
          <a:p>
            <a:pPr lvl="0" rtl="0">
              <a:spcBef>
                <a:spcPts val="0"/>
              </a:spcBef>
              <a:buNone/>
            </a:pPr>
            <a:r>
              <a:rPr lang="en"/>
              <a:t>What does each child say?</a:t>
            </a:r>
          </a:p>
        </p:txBody>
      </p:sp>
      <p:sp>
        <p:nvSpPr>
          <p:cNvPr id="100" name="Shape 100"/>
          <p:cNvSpPr txBox="1"/>
          <p:nvPr>
            <p:ph idx="1" type="body"/>
          </p:nvPr>
        </p:nvSpPr>
        <p:spPr>
          <a:xfrm>
            <a:off x="311700" y="1152475"/>
            <a:ext cx="8520600" cy="3416400"/>
          </a:xfrm>
          <a:prstGeom prst="rect">
            <a:avLst/>
          </a:prstGeom>
        </p:spPr>
        <p:txBody>
          <a:bodyPr anchorCtr="0" anchor="t" bIns="91425" lIns="91425" rIns="91425" tIns="91425">
            <a:noAutofit/>
          </a:bodyPr>
          <a:lstStyle/>
          <a:p>
            <a:pPr lvl="0" rtl="0">
              <a:spcBef>
                <a:spcPts val="0"/>
              </a:spcBef>
              <a:buNone/>
            </a:pPr>
            <a:r>
              <a:rPr lang="en"/>
              <a:t>Well, I don't think so. I think there might be other ways besides stealing it, like if he could borrow the money or make a loan or something, but he really shouldn't steal the drug--but his wife shouldn't die either. If he stole the drug, he might save his wife then, but if he did, he might have to go to jail, and then his wife might get sicker again, and he couldn't get more of the drug, and it might not be good. So, they should really just talk it out and find some other way to make the money.</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4" name="Shape 104"/>
        <p:cNvGrpSpPr/>
        <p:nvPr/>
      </p:nvGrpSpPr>
      <p:grpSpPr>
        <a:xfrm>
          <a:off x="0" y="0"/>
          <a:ext cx="0" cy="0"/>
          <a:chOff x="0" y="0"/>
          <a:chExt cx="0" cy="0"/>
        </a:xfrm>
      </p:grpSpPr>
      <p:sp>
        <p:nvSpPr>
          <p:cNvPr id="105" name="Shape 105"/>
          <p:cNvSpPr txBox="1"/>
          <p:nvPr>
            <p:ph type="title"/>
          </p:nvPr>
        </p:nvSpPr>
        <p:spPr>
          <a:xfrm>
            <a:off x="510450" y="2057400"/>
            <a:ext cx="8123100" cy="778800"/>
          </a:xfrm>
          <a:prstGeom prst="rect">
            <a:avLst/>
          </a:prstGeom>
        </p:spPr>
        <p:txBody>
          <a:bodyPr anchorCtr="0" anchor="b" bIns="91425" lIns="91425" rIns="91425" tIns="91425">
            <a:noAutofit/>
          </a:bodyPr>
          <a:lstStyle/>
          <a:p>
            <a:pPr lvl="0">
              <a:spcBef>
                <a:spcPts val="0"/>
              </a:spcBef>
              <a:buNone/>
            </a:pPr>
            <a:r>
              <a:rPr lang="en"/>
              <a:t>Which is better?</a:t>
            </a:r>
          </a:p>
        </p:txBody>
      </p:sp>
    </p:spTree>
  </p:cSld>
  <p:clrMapOvr>
    <a:masterClrMapping/>
  </p:clrMapOvr>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pearmint">
  <a:themeElements>
    <a:clrScheme name="Spearmint">
      <a:dk1>
        <a:srgbClr val="202729"/>
      </a:dk1>
      <a:lt1>
        <a:srgbClr val="FFFFFF"/>
      </a:lt1>
      <a:dk2>
        <a:srgbClr val="4BA173"/>
      </a:dk2>
      <a:lt2>
        <a:srgbClr val="63D297"/>
      </a:lt2>
      <a:accent1>
        <a:srgbClr val="353744"/>
      </a:accent1>
      <a:accent2>
        <a:srgbClr val="424242"/>
      </a:accent2>
      <a:accent3>
        <a:srgbClr val="616161"/>
      </a:accent3>
      <a:accent4>
        <a:srgbClr val="999999"/>
      </a:accent4>
      <a:accent5>
        <a:srgbClr val="FF5252"/>
      </a:accent5>
      <a:accent6>
        <a:srgbClr val="FFF176"/>
      </a:accent6>
      <a:hlink>
        <a:srgbClr val="FF5252"/>
      </a:hlink>
      <a:folHlink>
        <a:srgbClr val="FF525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Company/>
  <Template/>
  <Manager/>
  <TotalTime>0</TotalTime>
  <Applicat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revision>0</revision>
</coreProperties>
</file>