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9.xml"/>
  <Relationship Id="rId11" Type="http://schemas.openxmlformats.org/officeDocument/2006/relationships/slide" Target="slides/slide10.xml"/>
  <Relationship Id="rId12" Type="http://schemas.openxmlformats.org/officeDocument/2006/relationships/slide" Target="slides/slide11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heme" Target="theme/theme1.xml"/>
  <Relationship Id="rId16" Type="http://schemas.openxmlformats.org/officeDocument/2006/relationships/tableStyles" Target="tableStyles.xml"/>
  <Relationship Id="rId17" Type="http://schemas.microsoft.com/office/2015/10/relationships/revisionInfo" Target="revisionInfo.xml"/>
  <Relationship Id="rId2" Type="http://schemas.openxmlformats.org/officeDocument/2006/relationships/slide" Target="slides/slide1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slide" Target="slides/slide8.xml"/>
</Relationships>
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1.jpeg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B20019A-6C7B-4819-9549-3BABF94A645F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D0DAF2-0099-4E83-8E9D-E1A11163A80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019A-6C7B-4819-9549-3BABF94A645F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0DAF2-0099-4E83-8E9D-E1A11163A8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FB20019A-6C7B-4819-9549-3BABF94A645F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D0DAF2-0099-4E83-8E9D-E1A11163A8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019A-6C7B-4819-9549-3BABF94A645F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0DAF2-0099-4E83-8E9D-E1A11163A8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B20019A-6C7B-4819-9549-3BABF94A645F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6D0DAF2-0099-4E83-8E9D-E1A11163A80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019A-6C7B-4819-9549-3BABF94A645F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0DAF2-0099-4E83-8E9D-E1A11163A8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019A-6C7B-4819-9549-3BABF94A645F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0DAF2-0099-4E83-8E9D-E1A11163A8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019A-6C7B-4819-9549-3BABF94A645F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0DAF2-0099-4E83-8E9D-E1A11163A8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B20019A-6C7B-4819-9549-3BABF94A645F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0DAF2-0099-4E83-8E9D-E1A11163A8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019A-6C7B-4819-9549-3BABF94A645F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0DAF2-0099-4E83-8E9D-E1A11163A8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019A-6C7B-4819-9549-3BABF94A645F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0DAF2-0099-4E83-8E9D-E1A11163A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theme" Target="../theme/theme1.xml"/>
  <Relationship Id="rId13" Type="http://schemas.openxmlformats.org/officeDocument/2006/relationships/image" Target="../media/image1.jpeg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B20019A-6C7B-4819-9549-3BABF94A645F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D0DAF2-0099-4E83-8E9D-E1A11163A80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2.png"/>
  <Relationship Id="rId3" Type="http://schemas.openxmlformats.org/officeDocument/2006/relationships/image" Target="../media/image3.png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Advertising THROUGH SOCIAL MEDIA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Human Resources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Are at time tempted to ignore the issue of social matter allowing IT to solve their issues.</a:t>
            </a:r>
          </a:p>
          <a:p>
            <a:r>
              <a:rPr lang="en-US" dirty="0"/>
              <a:t>Issues involving the use of social media need lots of privacy, confidentiality and proper communication styles which entirely are in the HR.</a:t>
            </a:r>
          </a:p>
          <a:p>
            <a:r>
              <a:rPr lang="en-US" dirty="0"/>
              <a:t>HR structures policies to minimize the risks to the employer’s security and reputation</a:t>
            </a:r>
          </a:p>
          <a:p>
            <a:r>
              <a:rPr lang="en-US" dirty="0"/>
              <a:t>HR enforces policies that guide employees while at work place in a means to provide organizational benefit.</a:t>
            </a:r>
          </a:p>
          <a:p>
            <a:r>
              <a:rPr lang="en-US" dirty="0"/>
              <a:t>HR provides training guidelines on the use of social media both at work and at home.</a:t>
            </a:r>
          </a:p>
          <a:p>
            <a:r>
              <a:rPr lang="en-US" dirty="0"/>
              <a:t>Provides lessons on social media etiquette</a:t>
            </a:r>
          </a:p>
          <a:p>
            <a:r>
              <a:rPr lang="en-US" dirty="0"/>
              <a:t>Provides employer expectation upon the use of social media at workplace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References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Jon, H. (2016). Your Employees are using social media at work: Deal with it. </a:t>
            </a:r>
            <a:r>
              <a:rPr lang="en-US" i="1" dirty="0"/>
              <a:t>Workforce.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Introduction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introduction of social media has changed the manner people handle activities  while at work</a:t>
            </a:r>
          </a:p>
          <a:p>
            <a:r>
              <a:rPr lang="en-US" dirty="0"/>
              <a:t>LinkedIn, Facebook, Google+, </a:t>
            </a:r>
            <a:r>
              <a:rPr lang="en-US" dirty="0" err="1"/>
              <a:t>Pinterest</a:t>
            </a:r>
            <a:r>
              <a:rPr lang="en-US" dirty="0"/>
              <a:t>, </a:t>
            </a:r>
            <a:r>
              <a:rPr lang="en-US" dirty="0" err="1"/>
              <a:t>Tumblr</a:t>
            </a:r>
            <a:r>
              <a:rPr lang="en-US" dirty="0"/>
              <a:t>, Wikipedia, YouTube, Twitter forms social media.</a:t>
            </a:r>
          </a:p>
          <a:p>
            <a:r>
              <a:rPr lang="en-US" dirty="0"/>
              <a:t>It has changed the manner people communicate and transact business. </a:t>
            </a:r>
          </a:p>
          <a:p>
            <a:r>
              <a:rPr lang="en-US" dirty="0"/>
              <a:t>Social media has been useful in managing talent</a:t>
            </a:r>
          </a:p>
          <a:p>
            <a:r>
              <a:rPr lang="en-US" dirty="0"/>
              <a:t>The article discusses the applications of media at workplace.</a:t>
            </a:r>
          </a:p>
          <a:p>
            <a:r>
              <a:rPr lang="en-US" dirty="0"/>
              <a:t>Blog an Microblogs have been used to make social media a collaborative tool.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Most advertisers rely on limited set of options that are presented to them by the traditional marketing.</a:t>
            </a:r>
          </a:p>
          <a:p>
            <a:r>
              <a:rPr lang="en-US" dirty="0"/>
              <a:t>The common set of arts that have been adopted by both traditional and facebook marketing include age, gender and location.</a:t>
            </a:r>
          </a:p>
          <a:p>
            <a:r>
              <a:rPr lang="en-US" dirty="0"/>
              <a:t> there is limited use of other options such as College University among others.</a:t>
            </a:r>
          </a:p>
          <a:p>
            <a:r>
              <a:rPr lang="en-US" dirty="0"/>
              <a:t>Advertisers can take advantage of the uncommonly used words  in their marketing.</a:t>
            </a:r>
          </a:p>
          <a:p>
            <a:r>
              <a:rPr lang="en-US" dirty="0"/>
              <a:t>Workplace offers plenty of opportunities to all sets of people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Workplace balances between relationships and education that allows direct entry of company name.</a:t>
            </a:r>
          </a:p>
          <a:p>
            <a:pPr lvl="0"/>
            <a:r>
              <a:rPr lang="en-US" dirty="0"/>
              <a:t>Individuals should be careful while feeling the workplace ads considering small spelling error could limit the reach of  the add</a:t>
            </a:r>
          </a:p>
          <a:p>
            <a:pPr lvl="0"/>
            <a:r>
              <a:rPr lang="en-US" dirty="0"/>
              <a:t>One should take a glance at facebook stream to confirm an entry over facebook’s traffic estimate. </a:t>
            </a:r>
          </a:p>
          <a:p>
            <a:pPr lvl="0"/>
            <a:r>
              <a:rPr lang="en-US" dirty="0"/>
              <a:t>Low means one has to double check and company name they have entered (Jon, 2016).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Recruiting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In the past recruiters and managers had to post vacancies on job boards that hosted expensive job affairs.  Most of the companies are now hiring through social media.</a:t>
            </a:r>
          </a:p>
          <a:p>
            <a:r>
              <a:rPr lang="en-US" dirty="0"/>
              <a:t>Used for informal networking-mining and posting of talents and post openings.</a:t>
            </a:r>
          </a:p>
          <a:p>
            <a:r>
              <a:rPr lang="en-US" dirty="0"/>
              <a:t>Challenging technical questions could be posted by employers and contact respondents that provide best answers (Jon, 2016). </a:t>
            </a:r>
          </a:p>
          <a:p>
            <a:r>
              <a:rPr lang="en-US" dirty="0"/>
              <a:t>Building of track relations that could be useful for future openings.</a:t>
            </a:r>
          </a:p>
          <a:p>
            <a:r>
              <a:rPr lang="en-US" dirty="0"/>
              <a:t>Conducting of online searches with online applications in smartphones and provide better exchange of information.</a:t>
            </a:r>
          </a:p>
          <a:p>
            <a:r>
              <a:rPr lang="en-US" dirty="0"/>
              <a:t>It provides room the creation of specialty recruiting sites for specific industries. </a:t>
            </a:r>
          </a:p>
          <a:p>
            <a:r>
              <a:rPr lang="en-US" dirty="0"/>
              <a:t>It carries legal risks that are found unique to the social media environment (Jon, 2016).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Employee engagement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Employees are productive if they feel informed and if they know their opinions are heard.</a:t>
            </a:r>
          </a:p>
          <a:p>
            <a:r>
              <a:rPr lang="en-US" dirty="0"/>
              <a:t>Acts a channel to spread information on employee comments.</a:t>
            </a:r>
          </a:p>
          <a:p>
            <a:r>
              <a:rPr lang="en-US" dirty="0"/>
              <a:t>Source of communication for new programs.</a:t>
            </a:r>
          </a:p>
          <a:p>
            <a:r>
              <a:rPr lang="en-US" dirty="0"/>
              <a:t>It provides a site through which employees can instantly react to announcements.</a:t>
            </a:r>
          </a:p>
          <a:p>
            <a:r>
              <a:rPr lang="en-US" dirty="0"/>
              <a:t>The video and blog capability enables for sharing of minutes of the meeting to employees in different parts of the world.</a:t>
            </a:r>
          </a:p>
          <a:p>
            <a:r>
              <a:rPr lang="en-US" dirty="0"/>
              <a:t>It is an effective tool for communicating new program policies to employees and presents a plat form for disseminating of information on the organization of state and employees that feel involved.</a:t>
            </a:r>
          </a:p>
          <a:p>
            <a:r>
              <a:rPr lang="en-US" dirty="0"/>
              <a:t>Through social media employees get to know that they are being appreciated.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Graphical representation</a:t>
            </a:r>
          </a:p>
        </p:txBody>
      </p:sp>
      <p:pic>
        <p:nvPicPr>
          <p:cNvPr id="17409" name="Picture 1" descr="C:\Users\whitney\Desktop\PI_2016.06.22_Social-Media-and-Work_0-01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2605087" y="1632744"/>
            <a:ext cx="2943225" cy="4800600"/>
          </a:xfrm>
          <a:prstGeom prst="rect">
            <a:avLst/>
          </a:prstGeom>
          <a:noFill/>
        </p:spPr>
      </p:pic>
      <p:pic>
        <p:nvPicPr>
          <p:cNvPr id="17410" name="Picture 2" descr="C:\Users\whitney\Desktop\PI_2016.06.22_Social-Media-and-Work_0-0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981200"/>
            <a:ext cx="3629025" cy="4114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Learning application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It is changing the manner learning happens.</a:t>
            </a:r>
          </a:p>
          <a:p>
            <a:r>
              <a:rPr lang="en-US" dirty="0"/>
              <a:t>Allows employers to allow the younger generations to learn turning the workplace environment to being friendly.</a:t>
            </a:r>
          </a:p>
          <a:p>
            <a:r>
              <a:rPr lang="en-US" dirty="0"/>
              <a:t>Allows before and after sessions with employees</a:t>
            </a:r>
          </a:p>
          <a:p>
            <a:r>
              <a:rPr lang="en-US" dirty="0"/>
              <a:t>Organizations need to rethink their learning programs.</a:t>
            </a:r>
          </a:p>
          <a:p>
            <a:r>
              <a:rPr lang="en-US" dirty="0"/>
              <a:t>It promotes harmonious learning process (Jon, 2016). </a:t>
            </a:r>
          </a:p>
          <a:p>
            <a:r>
              <a:rPr lang="en-US" dirty="0"/>
              <a:t> It does not allow the military type of leadership where instructions are directed down to employees.</a:t>
            </a:r>
          </a:p>
          <a:p>
            <a:r>
              <a:rPr lang="en-US" dirty="0"/>
              <a:t>Great amount of knowledge is shared among the media (Jon, 2016).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Micro blogging and micro sharing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There is real time sharing of small information.</a:t>
            </a:r>
          </a:p>
          <a:p>
            <a:r>
              <a:rPr lang="en-US" dirty="0"/>
              <a:t>Micro blogging tools have been secured by most company’s in their computer firewalls which is always online internal.</a:t>
            </a:r>
          </a:p>
          <a:p>
            <a:r>
              <a:rPr lang="en-US" dirty="0"/>
              <a:t>They use it to post comments on their proposals, presentations or preparations.</a:t>
            </a:r>
          </a:p>
          <a:p>
            <a:r>
              <a:rPr lang="en-US" dirty="0"/>
              <a:t>Micro sharing programs are part of daily workflow.</a:t>
            </a:r>
          </a:p>
          <a:p>
            <a:r>
              <a:rPr lang="en-US" dirty="0"/>
              <a:t>Social texts provides a section that one comment while going through a document  instantly.</a:t>
            </a:r>
          </a:p>
          <a:p>
            <a:r>
              <a:rPr lang="en-US" dirty="0"/>
              <a:t>Managers can use it to communicate and address budgetary challenges (Jon, 2016). </a:t>
            </a:r>
          </a:p>
        </p:txBody>
      </p:sp>
    </p:spTree>
  </p:cSld>
  <p:clrMapOvr>
    <a:masterClrMapping/>
  </p:clrMapOvr>
</p:sld>
</file>

<file path=ppt/theme/_rels/theme1.xml.rels><?xml version="1.0" encoding="UTF-8"?>

<Relationships xmlns="http://schemas.openxmlformats.org/package/2006/relationships">
  <Relationship Id="rId1" Type="http://schemas.openxmlformats.org/officeDocument/2006/relationships/image" Target="../media/image1.jpeg"/>
</Relationships>
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740</Words>
  <Application/>
  <PresentationFormat>On-screen Show (4:3)</PresentationFormat>
  <Paragraphs>63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Trebuchet MS</vt:lpstr>
      <vt:lpstr>Wingdings</vt:lpstr>
      <vt:lpstr>Wingdings 2</vt:lpstr>
      <vt:lpstr>Opulent</vt:lpstr>
      <vt:lpstr>Advertising THROUGH SOCIAL MEDIA</vt:lpstr>
      <vt:lpstr>Introduction </vt:lpstr>
      <vt:lpstr>Advantages</vt:lpstr>
      <vt:lpstr>Cont’d</vt:lpstr>
      <vt:lpstr>Recruiting </vt:lpstr>
      <vt:lpstr>Employee engagement </vt:lpstr>
      <vt:lpstr>Graphical representation</vt:lpstr>
      <vt:lpstr>Learning application </vt:lpstr>
      <vt:lpstr>Micro blogging and micro sharing </vt:lpstr>
      <vt:lpstr>Human Resources </vt:lpstr>
      <vt:lpstr>References </vt:lpstr>
    </vt:vector>
  </TitlesOfParts>
  <LinksUpToDate>false</LinksUpToDate>
  <SharedDoc>false</SharedDoc>
  <HyperlinksChanged>false</HyperlinksChanged>
  <AppVersion>16.0000</AppVersion>
  <Company/>
  <Manager/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revision>0</revision>
</coreProperties>
</file>