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61" r:id="rId4"/>
    <p:sldId id="258" r:id="rId5"/>
    <p:sldId id="259" r:id="rId6"/>
    <p:sldId id="25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2" d="100"/>
          <a:sy n="112" d="100"/>
        </p:scale>
        <p:origin x="-948" y="21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dirty="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00F41CB4-8B08-4FBF-8F00-150D67A74F04}" type="datetimeFigureOut">
              <a:rPr lang="en-US" smtClean="0"/>
              <a:t>5/11/2017</a:t>
            </a:fld>
            <a:endParaRPr lang="en-US" dirty="0"/>
          </a:p>
        </p:txBody>
      </p:sp>
      <p:sp>
        <p:nvSpPr>
          <p:cNvPr id="17" name="Slide Number Placeholder 16"/>
          <p:cNvSpPr>
            <a:spLocks noGrp="1"/>
          </p:cNvSpPr>
          <p:nvPr>
            <p:ph type="sldNum" sz="quarter" idx="11"/>
          </p:nvPr>
        </p:nvSpPr>
        <p:spPr/>
        <p:txBody>
          <a:bodyPr/>
          <a:lstStyle/>
          <a:p>
            <a:fld id="{2FFC4C52-4836-40D9-8F5A-E8A201E54D70}" type="slidenum">
              <a:rPr lang="en-US" smtClean="0"/>
              <a:t>‹#›</a:t>
            </a:fld>
            <a:endParaRPr lang="en-US" dirty="0"/>
          </a:p>
        </p:txBody>
      </p:sp>
      <p:sp>
        <p:nvSpPr>
          <p:cNvPr id="19" name="Footer Placeholder 1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41CB4-8B08-4FBF-8F00-150D67A74F04}" type="datetimeFigureOut">
              <a:rPr lang="en-US" smtClean="0"/>
              <a:t>5/11/2017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FC4C52-4836-40D9-8F5A-E8A201E54D7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41CB4-8B08-4FBF-8F00-150D67A74F04}" type="datetimeFigureOut">
              <a:rPr lang="en-US" smtClean="0"/>
              <a:t>5/11/2017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FC4C52-4836-40D9-8F5A-E8A201E54D70}" type="slidenum">
              <a:rPr lang="en-US" smtClean="0"/>
              <a:t>‹#›</a:t>
            </a:fld>
            <a:endParaRPr lang="en-US" dirty="0"/>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00F41CB4-8B08-4FBF-8F00-150D67A74F04}" type="datetimeFigureOut">
              <a:rPr lang="en-US" smtClean="0"/>
              <a:t>5/11/2017</a:t>
            </a:fld>
            <a:endParaRPr lang="en-US" dirty="0"/>
          </a:p>
        </p:txBody>
      </p:sp>
      <p:sp>
        <p:nvSpPr>
          <p:cNvPr id="12" name="Slide Number Placeholder 11"/>
          <p:cNvSpPr>
            <a:spLocks noGrp="1"/>
          </p:cNvSpPr>
          <p:nvPr>
            <p:ph type="sldNum" sz="quarter" idx="15"/>
          </p:nvPr>
        </p:nvSpPr>
        <p:spPr/>
        <p:txBody>
          <a:bodyPr/>
          <a:lstStyle/>
          <a:p>
            <a:fld id="{2FFC4C52-4836-40D9-8F5A-E8A201E54D70}" type="slidenum">
              <a:rPr lang="en-US" smtClean="0"/>
              <a:t>‹#›</a:t>
            </a:fld>
            <a:endParaRPr lang="en-US" dirty="0"/>
          </a:p>
        </p:txBody>
      </p:sp>
      <p:sp>
        <p:nvSpPr>
          <p:cNvPr id="13" name="Footer Placeholder 12"/>
          <p:cNvSpPr>
            <a:spLocks noGrp="1"/>
          </p:cNvSpPr>
          <p:nvPr>
            <p:ph type="ftr" sz="quarter" idx="16"/>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dirty="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00F41CB4-8B08-4FBF-8F00-150D67A74F04}" type="datetimeFigureOut">
              <a:rPr lang="en-US" smtClean="0"/>
              <a:t>5/11/2017</a:t>
            </a:fld>
            <a:endParaRPr lang="en-US" dirty="0"/>
          </a:p>
        </p:txBody>
      </p:sp>
      <p:sp>
        <p:nvSpPr>
          <p:cNvPr id="14" name="Slide Number Placeholder 13"/>
          <p:cNvSpPr>
            <a:spLocks noGrp="1"/>
          </p:cNvSpPr>
          <p:nvPr>
            <p:ph type="sldNum" sz="quarter" idx="11"/>
          </p:nvPr>
        </p:nvSpPr>
        <p:spPr/>
        <p:txBody>
          <a:bodyPr/>
          <a:lstStyle/>
          <a:p>
            <a:fld id="{2FFC4C52-4836-40D9-8F5A-E8A201E54D70}" type="slidenum">
              <a:rPr lang="en-US" smtClean="0"/>
              <a:t>‹#›</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00F41CB4-8B08-4FBF-8F00-150D67A74F04}" type="datetimeFigureOut">
              <a:rPr lang="en-US" smtClean="0"/>
              <a:t>5/11/2017</a:t>
            </a:fld>
            <a:endParaRPr lang="en-US" dirty="0"/>
          </a:p>
        </p:txBody>
      </p:sp>
      <p:sp>
        <p:nvSpPr>
          <p:cNvPr id="12" name="Slide Number Placeholder 11"/>
          <p:cNvSpPr>
            <a:spLocks noGrp="1"/>
          </p:cNvSpPr>
          <p:nvPr>
            <p:ph type="sldNum" sz="quarter" idx="16"/>
          </p:nvPr>
        </p:nvSpPr>
        <p:spPr/>
        <p:txBody>
          <a:bodyPr/>
          <a:lstStyle/>
          <a:p>
            <a:fld id="{2FFC4C52-4836-40D9-8F5A-E8A201E54D70}" type="slidenum">
              <a:rPr lang="en-US" smtClean="0"/>
              <a:t>‹#›</a:t>
            </a:fld>
            <a:endParaRPr lang="en-US" dirty="0"/>
          </a:p>
        </p:txBody>
      </p:sp>
      <p:sp>
        <p:nvSpPr>
          <p:cNvPr id="13" name="Footer Placeholder 12"/>
          <p:cNvSpPr>
            <a:spLocks noGrp="1"/>
          </p:cNvSpPr>
          <p:nvPr>
            <p:ph type="ftr" sz="quarter" idx="17"/>
          </p:nvPr>
        </p:nvSpPr>
        <p:spPr/>
        <p:txBody>
          <a:bodyPr/>
          <a:lstStyle/>
          <a:p>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00F41CB4-8B08-4FBF-8F00-150D67A74F04}" type="datetimeFigureOut">
              <a:rPr lang="en-US" smtClean="0"/>
              <a:t>5/11/2017</a:t>
            </a:fld>
            <a:endParaRPr lang="en-US" dirty="0"/>
          </a:p>
        </p:txBody>
      </p:sp>
      <p:sp>
        <p:nvSpPr>
          <p:cNvPr id="12" name="Slide Number Placeholder 11"/>
          <p:cNvSpPr>
            <a:spLocks noGrp="1"/>
          </p:cNvSpPr>
          <p:nvPr>
            <p:ph type="sldNum" sz="quarter" idx="17"/>
          </p:nvPr>
        </p:nvSpPr>
        <p:spPr/>
        <p:txBody>
          <a:bodyPr/>
          <a:lstStyle/>
          <a:p>
            <a:fld id="{2FFC4C52-4836-40D9-8F5A-E8A201E54D70}" type="slidenum">
              <a:rPr lang="en-US" smtClean="0"/>
              <a:t>‹#›</a:t>
            </a:fld>
            <a:endParaRPr lang="en-US" dirty="0"/>
          </a:p>
        </p:txBody>
      </p:sp>
      <p:sp>
        <p:nvSpPr>
          <p:cNvPr id="13" name="Footer Placeholder 12"/>
          <p:cNvSpPr>
            <a:spLocks noGrp="1"/>
          </p:cNvSpPr>
          <p:nvPr>
            <p:ph type="ftr" sz="quarter" idx="18"/>
          </p:nvPr>
        </p:nvSpPr>
        <p:spPr/>
        <p:txBody>
          <a:bodyPr/>
          <a:lstStyle/>
          <a:p>
            <a:endParaRPr lang="en-US" dirty="0"/>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00F41CB4-8B08-4FBF-8F00-150D67A74F04}" type="datetimeFigureOut">
              <a:rPr lang="en-US" smtClean="0"/>
              <a:t>5/11/2017</a:t>
            </a:fld>
            <a:endParaRPr lang="en-US" dirty="0"/>
          </a:p>
        </p:txBody>
      </p:sp>
      <p:sp>
        <p:nvSpPr>
          <p:cNvPr id="16" name="Slide Number Placeholder 15"/>
          <p:cNvSpPr>
            <a:spLocks noGrp="1"/>
          </p:cNvSpPr>
          <p:nvPr>
            <p:ph type="sldNum" sz="quarter" idx="11"/>
          </p:nvPr>
        </p:nvSpPr>
        <p:spPr/>
        <p:txBody>
          <a:bodyPr/>
          <a:lstStyle/>
          <a:p>
            <a:fld id="{2FFC4C52-4836-40D9-8F5A-E8A201E54D70}"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0F41CB4-8B08-4FBF-8F00-150D67A74F04}" type="datetimeFigureOut">
              <a:rPr lang="en-US" smtClean="0"/>
              <a:t>5/11/2017</a:t>
            </a:fld>
            <a:endParaRPr lang="en-US" dirty="0"/>
          </a:p>
        </p:txBody>
      </p:sp>
      <p:sp>
        <p:nvSpPr>
          <p:cNvPr id="8" name="Slide Number Placeholder 7"/>
          <p:cNvSpPr>
            <a:spLocks noGrp="1"/>
          </p:cNvSpPr>
          <p:nvPr>
            <p:ph type="sldNum" sz="quarter" idx="11"/>
          </p:nvPr>
        </p:nvSpPr>
        <p:spPr/>
        <p:txBody>
          <a:bodyPr/>
          <a:lstStyle/>
          <a:p>
            <a:fld id="{2FFC4C52-4836-40D9-8F5A-E8A201E54D70}"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00F41CB4-8B08-4FBF-8F00-150D67A74F04}" type="datetimeFigureOut">
              <a:rPr lang="en-US" smtClean="0"/>
              <a:t>5/11/2017</a:t>
            </a:fld>
            <a:endParaRPr lang="en-US" dirty="0"/>
          </a:p>
        </p:txBody>
      </p:sp>
      <p:sp>
        <p:nvSpPr>
          <p:cNvPr id="19" name="Slide Number Placeholder 18"/>
          <p:cNvSpPr>
            <a:spLocks noGrp="1"/>
          </p:cNvSpPr>
          <p:nvPr>
            <p:ph type="sldNum" sz="quarter" idx="16"/>
          </p:nvPr>
        </p:nvSpPr>
        <p:spPr/>
        <p:txBody>
          <a:bodyPr/>
          <a:lstStyle/>
          <a:p>
            <a:fld id="{2FFC4C52-4836-40D9-8F5A-E8A201E54D70}" type="slidenum">
              <a:rPr lang="en-US" smtClean="0"/>
              <a:t>‹#›</a:t>
            </a:fld>
            <a:endParaRPr lang="en-US" dirty="0"/>
          </a:p>
        </p:txBody>
      </p:sp>
      <p:sp>
        <p:nvSpPr>
          <p:cNvPr id="23" name="Footer Placeholder 22"/>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00F41CB4-8B08-4FBF-8F00-150D67A74F04}" type="datetimeFigureOut">
              <a:rPr lang="en-US" smtClean="0"/>
              <a:t>5/11/2017</a:t>
            </a:fld>
            <a:endParaRPr lang="en-US" dirty="0"/>
          </a:p>
        </p:txBody>
      </p:sp>
      <p:sp>
        <p:nvSpPr>
          <p:cNvPr id="14" name="Slide Number Placeholder 13"/>
          <p:cNvSpPr>
            <a:spLocks noGrp="1"/>
          </p:cNvSpPr>
          <p:nvPr>
            <p:ph type="sldNum" sz="quarter" idx="15"/>
          </p:nvPr>
        </p:nvSpPr>
        <p:spPr>
          <a:xfrm>
            <a:off x="4038600" y="6172200"/>
            <a:ext cx="1066800" cy="304800"/>
          </a:xfrm>
        </p:spPr>
        <p:txBody>
          <a:bodyPr/>
          <a:lstStyle/>
          <a:p>
            <a:fld id="{2FFC4C52-4836-40D9-8F5A-E8A201E54D70}" type="slidenum">
              <a:rPr lang="en-US" smtClean="0"/>
              <a:t>‹#›</a:t>
            </a:fld>
            <a:endParaRPr lang="en-US" dirty="0"/>
          </a:p>
        </p:txBody>
      </p:sp>
      <p:sp>
        <p:nvSpPr>
          <p:cNvPr id="15" name="Footer Placeholder 14"/>
          <p:cNvSpPr>
            <a:spLocks noGrp="1"/>
          </p:cNvSpPr>
          <p:nvPr>
            <p:ph type="ftr" sz="quarter" idx="16"/>
          </p:nvPr>
        </p:nvSpPr>
        <p:spPr>
          <a:xfrm>
            <a:off x="1447800" y="6486525"/>
            <a:ext cx="6248400" cy="29210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00F41CB4-8B08-4FBF-8F00-150D67A74F04}" type="datetimeFigureOut">
              <a:rPr lang="en-US" smtClean="0"/>
              <a:t>5/11/2017</a:t>
            </a:fld>
            <a:endParaRPr lang="en-US" dirty="0"/>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2FFC4C52-4836-40D9-8F5A-E8A201E54D70}" type="slidenum">
              <a:rPr lang="en-US" smtClean="0"/>
              <a:t>‹#›</a:t>
            </a:fld>
            <a:endParaRPr lang="en-US" dirty="0"/>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65400" y="2895600"/>
            <a:ext cx="4013200" cy="578485"/>
          </a:xfrm>
        </p:spPr>
        <p:txBody>
          <a:bodyPr/>
          <a:lstStyle/>
          <a:p>
            <a:r>
              <a:rPr lang="en-US" dirty="0" smtClean="0"/>
              <a:t>Presenting Model:</a:t>
            </a:r>
          </a:p>
          <a:p>
            <a:r>
              <a:rPr lang="en-US" dirty="0" smtClean="0"/>
              <a:t>Porter’s Five Forces</a:t>
            </a:r>
            <a:endParaRPr lang="en-US" dirty="0"/>
          </a:p>
        </p:txBody>
      </p:sp>
      <p:sp>
        <p:nvSpPr>
          <p:cNvPr id="2" name="Title 1"/>
          <p:cNvSpPr>
            <a:spLocks noGrp="1"/>
          </p:cNvSpPr>
          <p:nvPr>
            <p:ph type="title"/>
          </p:nvPr>
        </p:nvSpPr>
        <p:spPr>
          <a:xfrm>
            <a:off x="2514600" y="2209800"/>
            <a:ext cx="4013200" cy="599440"/>
          </a:xfrm>
        </p:spPr>
        <p:txBody>
          <a:bodyPr/>
          <a:lstStyle/>
          <a:p>
            <a:r>
              <a:rPr lang="en-US" dirty="0" smtClean="0"/>
              <a:t>Organization - EBAY</a:t>
            </a:r>
            <a:endParaRPr lang="en-US" dirty="0"/>
          </a:p>
        </p:txBody>
      </p:sp>
    </p:spTree>
    <p:extLst>
      <p:ext uri="{BB962C8B-B14F-4D97-AF65-F5344CB8AC3E}">
        <p14:creationId xmlns:p14="http://schemas.microsoft.com/office/powerpoint/2010/main" val="3164718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latin typeface="Times New Roman" panose="02020603050405020304" pitchFamily="18" charset="0"/>
                <a:cs typeface="Times New Roman" panose="02020603050405020304" pitchFamily="18" charset="0"/>
              </a:rPr>
              <a:t>It is very easy to enter in the market by the new seller but it is hard to stay in the trade and get support from their customers, Today the world is going on with very fast and with tough competition through existing as well as experience seller who were battling to stay in the market, new entrance seller also need to battle more in the market to stay for a long time. </a:t>
            </a:r>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a:xfrm>
            <a:off x="2286000" y="975360"/>
            <a:ext cx="4876800" cy="701040"/>
          </a:xfrm>
        </p:spPr>
        <p:txBody>
          <a:bodyPr/>
          <a:lstStyle/>
          <a:p>
            <a:r>
              <a:rPr lang="en-US" dirty="0" smtClean="0"/>
              <a:t>Threat of New Entrants: Medium</a:t>
            </a:r>
            <a:endParaRPr lang="en-US" dirty="0"/>
          </a:p>
        </p:txBody>
      </p:sp>
    </p:spTree>
    <p:extLst>
      <p:ext uri="{BB962C8B-B14F-4D97-AF65-F5344CB8AC3E}">
        <p14:creationId xmlns:p14="http://schemas.microsoft.com/office/powerpoint/2010/main" val="2441182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t>E-bay is already selling high level variety of product, so there is no problem for the Substitute Threat.</a:t>
            </a:r>
            <a:endParaRPr lang="en-US" dirty="0"/>
          </a:p>
        </p:txBody>
      </p:sp>
      <p:sp>
        <p:nvSpPr>
          <p:cNvPr id="3" name="Title 2"/>
          <p:cNvSpPr>
            <a:spLocks noGrp="1"/>
          </p:cNvSpPr>
          <p:nvPr>
            <p:ph type="title"/>
          </p:nvPr>
        </p:nvSpPr>
        <p:spPr/>
        <p:txBody>
          <a:bodyPr/>
          <a:lstStyle/>
          <a:p>
            <a:r>
              <a:rPr lang="en-US" dirty="0" smtClean="0"/>
              <a:t>Threat of Substitute Products: Low</a:t>
            </a:r>
            <a:endParaRPr lang="en-US" dirty="0"/>
          </a:p>
        </p:txBody>
      </p:sp>
    </p:spTree>
    <p:extLst>
      <p:ext uri="{BB962C8B-B14F-4D97-AF65-F5344CB8AC3E}">
        <p14:creationId xmlns:p14="http://schemas.microsoft.com/office/powerpoint/2010/main" val="194560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81000" y="2514600"/>
            <a:ext cx="8229600" cy="4525963"/>
          </a:xfrm>
        </p:spPr>
        <p:txBody>
          <a:bodyPr>
            <a:normAutofit/>
          </a:bodyPr>
          <a:lstStyle/>
          <a:p>
            <a:r>
              <a:rPr lang="en-US" dirty="0" smtClean="0">
                <a:latin typeface="Times New Roman" panose="02020603050405020304" pitchFamily="18" charset="0"/>
                <a:cs typeface="Times New Roman" panose="02020603050405020304" pitchFamily="18" charset="0"/>
              </a:rPr>
              <a:t>Customer Demand is high in price, seek variety of products and service, if any difficulties they found they would like to buy the product from other seller.</a:t>
            </a:r>
          </a:p>
          <a:p>
            <a:endParaRPr lang="en-US" dirty="0"/>
          </a:p>
        </p:txBody>
      </p:sp>
      <p:sp>
        <p:nvSpPr>
          <p:cNvPr id="2" name="Title 1"/>
          <p:cNvSpPr>
            <a:spLocks noGrp="1"/>
          </p:cNvSpPr>
          <p:nvPr>
            <p:ph type="title"/>
          </p:nvPr>
        </p:nvSpPr>
        <p:spPr>
          <a:xfrm>
            <a:off x="609600" y="304800"/>
            <a:ext cx="7620000" cy="1752600"/>
          </a:xfrm>
        </p:spPr>
        <p:txBody>
          <a:bodyPr>
            <a:normAutofit/>
          </a:bodyPr>
          <a:lstStyle/>
          <a:p>
            <a:r>
              <a:rPr lang="en-US" dirty="0" smtClean="0"/>
              <a:t>Bargaining Power of Customers: High</a:t>
            </a:r>
            <a:r>
              <a:rPr lang="en-US" dirty="0"/>
              <a:t/>
            </a:r>
            <a:br>
              <a:rPr lang="en-US" dirty="0"/>
            </a:br>
            <a:endParaRPr lang="en-US" dirty="0"/>
          </a:p>
        </p:txBody>
      </p:sp>
    </p:spTree>
    <p:extLst>
      <p:ext uri="{BB962C8B-B14F-4D97-AF65-F5344CB8AC3E}">
        <p14:creationId xmlns:p14="http://schemas.microsoft.com/office/powerpoint/2010/main" val="2699084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t> </a:t>
            </a:r>
            <a:r>
              <a:rPr lang="en-US" dirty="0" smtClean="0">
                <a:latin typeface="Times New Roman" panose="02020603050405020304" pitchFamily="18" charset="0"/>
                <a:cs typeface="Times New Roman" panose="02020603050405020304" pitchFamily="18" charset="0"/>
              </a:rPr>
              <a:t>a high number of suppliers are supplying the products to E-bay and other online trade websites also, now a days these were increased, so Suppliers bargaining is also increased to E-bay reason may be price, goods delivery time etc.</a:t>
            </a:r>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Bargaining Power of Suppliers: Medium</a:t>
            </a:r>
            <a:endParaRPr lang="en-US" dirty="0"/>
          </a:p>
        </p:txBody>
      </p:sp>
    </p:spTree>
    <p:extLst>
      <p:ext uri="{BB962C8B-B14F-4D97-AF65-F5344CB8AC3E}">
        <p14:creationId xmlns:p14="http://schemas.microsoft.com/office/powerpoint/2010/main" val="164861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24000" y="2286000"/>
            <a:ext cx="5562600" cy="4038599"/>
          </a:xfrm>
        </p:spPr>
        <p:txBody>
          <a:bodyPr/>
          <a:lstStyle/>
          <a:p>
            <a:pPr marL="0" indent="0" algn="ctr">
              <a:buNone/>
            </a:pPr>
            <a:r>
              <a:rPr lang="en-US" dirty="0" smtClean="0">
                <a:latin typeface="Times New Roman" panose="02020603050405020304" pitchFamily="18" charset="0"/>
                <a:cs typeface="Times New Roman" panose="02020603050405020304" pitchFamily="18" charset="0"/>
              </a:rPr>
              <a:t>E-bay having tough competition from both online trade and normal trade, because customers have option to getting new or existing products from large number of retailers, wholesalers and other online web sites. According to their customer preference and taste, price make the customer they may get the product from any seller.</a:t>
            </a:r>
            <a:endParaRPr lang="en-US" dirty="0">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a:xfrm>
            <a:off x="2057400" y="381000"/>
            <a:ext cx="4267200" cy="914400"/>
          </a:xfrm>
        </p:spPr>
        <p:txBody>
          <a:bodyPr/>
          <a:lstStyle/>
          <a:p>
            <a:r>
              <a:rPr lang="en-US" dirty="0" smtClean="0"/>
              <a:t>Competitive Rivalry : High</a:t>
            </a:r>
            <a:endParaRPr lang="en-US" dirty="0"/>
          </a:p>
        </p:txBody>
      </p:sp>
    </p:spTree>
    <p:extLst>
      <p:ext uri="{BB962C8B-B14F-4D97-AF65-F5344CB8AC3E}">
        <p14:creationId xmlns:p14="http://schemas.microsoft.com/office/powerpoint/2010/main" val="20024100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60</TotalTime>
  <Words>263</Words>
  <Application>Microsoft Office PowerPoint</Application>
  <PresentationFormat>On-screen Show (4:3)</PresentationFormat>
  <Paragraphs>13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BlackTie</vt:lpstr>
      <vt:lpstr>Organization - EBAY</vt:lpstr>
      <vt:lpstr>Threat of New Entrants: Medium</vt:lpstr>
      <vt:lpstr>Threat of Substitute Products: Low</vt:lpstr>
      <vt:lpstr>Bargaining Power of Customers: High </vt:lpstr>
      <vt:lpstr>Bargaining Power of Suppliers: Medium</vt:lpstr>
      <vt:lpstr>Competitive Rivalry : High</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Baldrige Core Values</dc:title>
  <dc:creator>Tom</dc:creator>
  <cp:keywords>Non Technical</cp:keywords>
  <cp:lastModifiedBy>Amador, Peter A NCCS NORU, ENRO</cp:lastModifiedBy>
  <cp:revision>9</cp:revision>
  <dcterms:created xsi:type="dcterms:W3CDTF">2015-05-04T01:55:55Z</dcterms:created>
  <dcterms:modified xsi:type="dcterms:W3CDTF">2017-05-11T19:53:42Z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e2c89378-f3af-4afd-afd7-f7c492898692</vt:lpwstr>
  </property>
  <property fmtid="{D5CDD505-2E9C-101B-9397-08002B2CF9AE}" pid="3" name="UTCTechnicalData">
    <vt:lpwstr>No</vt:lpwstr>
  </property>
  <property fmtid="{D5CDD505-2E9C-101B-9397-08002B2CF9AE}" pid="4" name="UTCTechnicalDataKeyword">
    <vt:lpwstr>Non Technical</vt:lpwstr>
  </property>
</Properties>
</file>