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16"/>
    <p:restoredTop sz="94683"/>
  </p:normalViewPr>
  <p:slideViewPr>
    <p:cSldViewPr snapToGrid="0" snapToObjects="1">
      <p:cViewPr varScale="1">
        <p:scale>
          <a:sx n="68" d="100"/>
          <a:sy n="68" d="100"/>
        </p:scale>
        <p:origin x="24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09EBD-DCD6-304F-874E-F3A6CB5F1B67}" type="datetimeFigureOut">
              <a:rPr kumimoji="1" lang="zh-CN" altLang="en-US" smtClean="0"/>
              <a:t>2017/4/27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56324-9BD9-1646-B044-E5887A7C4C5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674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标题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363788" y="1981200"/>
            <a:ext cx="8570912" cy="2262781"/>
          </a:xfrm>
        </p:spPr>
        <p:txBody>
          <a:bodyPr/>
          <a:lstStyle/>
          <a:p>
            <a:r>
              <a:rPr kumimoji="1" lang="en-US" altLang="zh-CN" dirty="0" smtClean="0">
                <a:latin typeface="Times New Roman" charset="0"/>
                <a:ea typeface="Times New Roman" charset="0"/>
                <a:cs typeface="Times New Roman" charset="0"/>
              </a:rPr>
              <a:t>Wal-Mart</a:t>
            </a:r>
            <a:r>
              <a:rPr kumimoji="1" lang="zh-CN" altLang="en-US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kumimoji="1" lang="en-US" altLang="zh-CN" dirty="0" smtClean="0">
                <a:latin typeface="Times New Roman" charset="0"/>
                <a:ea typeface="Times New Roman" charset="0"/>
                <a:cs typeface="Times New Roman" charset="0"/>
              </a:rPr>
              <a:t>good</a:t>
            </a:r>
            <a:r>
              <a:rPr kumimoji="1" lang="zh-CN" altLang="en-US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kumimoji="1" lang="en-US" altLang="zh-CN" dirty="0" smtClean="0">
                <a:latin typeface="Times New Roman" charset="0"/>
                <a:ea typeface="Times New Roman" charset="0"/>
                <a:cs typeface="Times New Roman" charset="0"/>
              </a:rPr>
              <a:t>for</a:t>
            </a:r>
            <a:r>
              <a:rPr kumimoji="1" lang="zh-CN" altLang="en-US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kumimoji="1" lang="en-US" altLang="zh-CN" dirty="0" smtClean="0">
                <a:latin typeface="Times New Roman" charset="0"/>
                <a:ea typeface="Times New Roman" charset="0"/>
                <a:cs typeface="Times New Roman" charset="0"/>
              </a:rPr>
              <a:t>American</a:t>
            </a:r>
            <a:r>
              <a:rPr kumimoji="1" lang="zh-CN" altLang="en-US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kumimoji="1" lang="en-US" altLang="zh-CN" dirty="0" smtClean="0">
                <a:latin typeface="Times New Roman" charset="0"/>
                <a:ea typeface="Times New Roman" charset="0"/>
                <a:cs typeface="Times New Roman" charset="0"/>
              </a:rPr>
              <a:t>economy?</a:t>
            </a:r>
            <a:endParaRPr kumimoji="1" lang="zh-CN" altLang="en-US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                                                                                                 </a:t>
            </a:r>
            <a:r>
              <a:rPr kumimoji="1" lang="en-US" altLang="zh-CN" sz="2800" dirty="0" smtClean="0">
                <a:latin typeface="Times New Roman" charset="0"/>
                <a:ea typeface="Times New Roman" charset="0"/>
                <a:cs typeface="Times New Roman" charset="0"/>
              </a:rPr>
              <a:t>Yiying</a:t>
            </a:r>
            <a:r>
              <a:rPr kumimoji="1" lang="zh-CN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kumimoji="1" lang="en-US" altLang="zh-CN" sz="2800" dirty="0" smtClean="0">
                <a:latin typeface="Times New Roman" charset="0"/>
                <a:ea typeface="Times New Roman" charset="0"/>
                <a:cs typeface="Times New Roman" charset="0"/>
              </a:rPr>
              <a:t>Zhou</a:t>
            </a:r>
            <a:endParaRPr kumimoji="1" lang="zh-CN" alt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4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78525" y="547910"/>
            <a:ext cx="8911687" cy="1280890"/>
          </a:xfrm>
        </p:spPr>
        <p:txBody>
          <a:bodyPr/>
          <a:lstStyle/>
          <a:p>
            <a:r>
              <a:rPr kumimoji="1" lang="en-US" altLang="zh-CN" dirty="0" smtClean="0"/>
              <a:t>Argument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#1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Some</a:t>
            </a:r>
            <a:r>
              <a:rPr lang="zh-CN" altLang="en-US" sz="4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argue </a:t>
            </a:r>
            <a:r>
              <a:rPr lang="en-US" altLang="zh-CN" sz="4000" dirty="0">
                <a:latin typeface="Times New Roman" charset="0"/>
                <a:ea typeface="Times New Roman" charset="0"/>
                <a:cs typeface="Times New Roman" charset="0"/>
              </a:rPr>
              <a:t>that Walmart has improved America's standards of living, with lower cost for consumers, greater employment opportunities, and healthier communities, especially for the least affluent</a:t>
            </a:r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3812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78525" y="357410"/>
            <a:ext cx="8911687" cy="1280890"/>
          </a:xfrm>
        </p:spPr>
        <p:txBody>
          <a:bodyPr/>
          <a:lstStyle/>
          <a:p>
            <a:r>
              <a:rPr kumimoji="1" lang="en-US" altLang="zh-CN" dirty="0" smtClean="0"/>
              <a:t>Element</a:t>
            </a:r>
            <a:r>
              <a:rPr kumimoji="1" lang="zh-CN" altLang="en-US" dirty="0" smtClean="0"/>
              <a:t>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altLang="zh-CN" sz="4000" dirty="0"/>
              <a:t>It costs jobs because globalization leads to decline in manufacturing jobs in the US, and Walmart is a large importer of goods.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260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54725" y="509810"/>
            <a:ext cx="8911687" cy="1280890"/>
          </a:xfrm>
        </p:spPr>
        <p:txBody>
          <a:bodyPr/>
          <a:lstStyle/>
          <a:p>
            <a:r>
              <a:rPr kumimoji="1" lang="en-US" altLang="zh-CN" dirty="0"/>
              <a:t>Argument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#2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Others</a:t>
            </a:r>
            <a:r>
              <a:rPr lang="zh-CN" altLang="en-US" sz="4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argue </a:t>
            </a:r>
            <a:r>
              <a:rPr lang="en-US" altLang="zh-CN" sz="4000" dirty="0">
                <a:latin typeface="Times New Roman" charset="0"/>
                <a:ea typeface="Times New Roman" charset="0"/>
                <a:cs typeface="Times New Roman" charset="0"/>
              </a:rPr>
              <a:t>that Walmart reduces living standards, hurts retail trade, disrupts communities, and relies on government programs to provide healthcare for many of its workers</a:t>
            </a:r>
            <a:r>
              <a:rPr lang="en-US" altLang="zh-CN" sz="40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785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0425" y="700310"/>
            <a:ext cx="8911687" cy="1280890"/>
          </a:xfrm>
        </p:spPr>
        <p:txBody>
          <a:bodyPr/>
          <a:lstStyle/>
          <a:p>
            <a:r>
              <a:rPr kumimoji="1" lang="en-US" altLang="zh-CN" smtClean="0"/>
              <a:t>Elements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zh-CN" sz="4000" dirty="0" smtClean="0"/>
              <a:t>Low</a:t>
            </a:r>
            <a:r>
              <a:rPr lang="zh-CN" altLang="en-US" sz="4000" dirty="0" smtClean="0"/>
              <a:t> </a:t>
            </a:r>
            <a:r>
              <a:rPr lang="en-US" altLang="zh-CN" sz="4000" dirty="0" smtClean="0"/>
              <a:t>wage</a:t>
            </a:r>
            <a:r>
              <a:rPr lang="zh-CN" altLang="en-US" sz="4000" dirty="0" smtClean="0"/>
              <a:t>       </a:t>
            </a:r>
            <a:r>
              <a:rPr lang="en-US" altLang="zh-CN" sz="4000" dirty="0" smtClean="0"/>
              <a:t>26%</a:t>
            </a:r>
            <a:endParaRPr lang="en-US" altLang="zh-CN" sz="4000" dirty="0"/>
          </a:p>
          <a:p>
            <a:pPr lvl="1"/>
            <a:r>
              <a:rPr lang="en-US" altLang="zh-CN" sz="4000" dirty="0" smtClean="0"/>
              <a:t>Health</a:t>
            </a:r>
            <a:r>
              <a:rPr lang="zh-CN" altLang="en-US" sz="4000" dirty="0" smtClean="0"/>
              <a:t> </a:t>
            </a:r>
            <a:r>
              <a:rPr lang="en-US" altLang="zh-CN" sz="4000" dirty="0"/>
              <a:t>care</a:t>
            </a:r>
            <a:r>
              <a:rPr lang="zh-CN" altLang="en-US" sz="4000" dirty="0"/>
              <a:t> </a:t>
            </a:r>
            <a:r>
              <a:rPr lang="zh-CN" altLang="en-US" sz="4000" dirty="0" smtClean="0"/>
              <a:t>   </a:t>
            </a:r>
            <a:r>
              <a:rPr lang="en-US" altLang="zh-CN" sz="4000" dirty="0" smtClean="0"/>
              <a:t>27%</a:t>
            </a:r>
            <a:endParaRPr lang="en-US" altLang="zh-CN" sz="4000" dirty="0"/>
          </a:p>
          <a:p>
            <a:pPr lvl="1"/>
            <a:r>
              <a:rPr lang="en-US" altLang="zh-CN" sz="4000" dirty="0"/>
              <a:t>Walmart destroys local </a:t>
            </a:r>
            <a:r>
              <a:rPr lang="en-US" altLang="zh-CN" sz="4000" dirty="0" smtClean="0"/>
              <a:t>business</a:t>
            </a:r>
            <a:r>
              <a:rPr lang="zh-CN" altLang="en-US" sz="4000" dirty="0" smtClean="0"/>
              <a:t>   </a:t>
            </a:r>
            <a:r>
              <a:rPr lang="en-US" altLang="zh-CN" sz="4000" dirty="0" smtClean="0"/>
              <a:t>	</a:t>
            </a:r>
            <a:r>
              <a:rPr lang="zh-CN" altLang="en-US" sz="4000" dirty="0" smtClean="0"/>
              <a:t>                         </a:t>
            </a:r>
            <a:r>
              <a:rPr lang="en-US" altLang="zh-CN" sz="4000" dirty="0" smtClean="0"/>
              <a:t>7-26</a:t>
            </a:r>
            <a:r>
              <a:rPr lang="en-US" altLang="zh-CN" sz="4000" dirty="0" smtClean="0"/>
              <a:t>%</a:t>
            </a:r>
            <a:endParaRPr lang="en-US" altLang="zh-CN" sz="4000" dirty="0"/>
          </a:p>
          <a:p>
            <a:pPr lvl="1"/>
            <a:r>
              <a:rPr lang="en-US" altLang="zh-CN" sz="4000" dirty="0" smtClean="0"/>
              <a:t>Walmart </a:t>
            </a:r>
            <a:r>
              <a:rPr lang="en-US" altLang="zh-CN" sz="4000" dirty="0"/>
              <a:t>hurts the </a:t>
            </a:r>
            <a:r>
              <a:rPr lang="en-US" altLang="zh-CN" sz="4000" dirty="0" smtClean="0"/>
              <a:t>environment</a:t>
            </a:r>
          </a:p>
          <a:p>
            <a:pPr lvl="1"/>
            <a:r>
              <a:rPr lang="en-US" altLang="zh-CN" sz="4000" dirty="0" smtClean="0"/>
              <a:t>Labor</a:t>
            </a:r>
            <a:r>
              <a:rPr lang="zh-CN" altLang="en-US" sz="4000" dirty="0" smtClean="0"/>
              <a:t> </a:t>
            </a:r>
            <a:r>
              <a:rPr lang="en-US" altLang="zh-CN" sz="4000" smtClean="0"/>
              <a:t>union</a:t>
            </a:r>
            <a:endParaRPr lang="en-US" altLang="zh-CN" sz="4000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4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657600" y="2057400"/>
            <a:ext cx="670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6000" dirty="0" smtClean="0">
                <a:latin typeface="Times New Roman" charset="0"/>
                <a:ea typeface="Times New Roman" charset="0"/>
                <a:cs typeface="Times New Roman" charset="0"/>
              </a:rPr>
              <a:t>Question?</a:t>
            </a:r>
            <a:endParaRPr kumimoji="1" lang="zh-CN" altLang="en-US" sz="6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03017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丝状</Template>
  <TotalTime>65</TotalTime>
  <Words>115</Words>
  <Application>Microsoft Macintosh PowerPoint</Application>
  <PresentationFormat>宽屏</PresentationFormat>
  <Paragraphs>15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Century Gothic</vt:lpstr>
      <vt:lpstr>DengXian</vt:lpstr>
      <vt:lpstr>Times New Roman</vt:lpstr>
      <vt:lpstr>Wingdings 3</vt:lpstr>
      <vt:lpstr>幼圆</vt:lpstr>
      <vt:lpstr>Arial</vt:lpstr>
      <vt:lpstr>丝状</vt:lpstr>
      <vt:lpstr>Wal-Mart good for American economy?</vt:lpstr>
      <vt:lpstr>Argument #1</vt:lpstr>
      <vt:lpstr>Element </vt:lpstr>
      <vt:lpstr>Argument #2</vt:lpstr>
      <vt:lpstr>Elements</vt:lpstr>
      <vt:lpstr>PowerPoint 演示文稿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Yiying Ms. Zhou</dc:creator>
  <cp:lastModifiedBy>Yiying Ms. Zhou</cp:lastModifiedBy>
  <cp:revision>9</cp:revision>
  <dcterms:created xsi:type="dcterms:W3CDTF">2017-04-27T01:32:51Z</dcterms:created>
  <dcterms:modified xsi:type="dcterms:W3CDTF">2017-04-27T18:54:27Z</dcterms:modified>
</cp:coreProperties>
</file>