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52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22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heme" Target="theme/theme1.xml"/>
  <Relationship Id="rId17" Type="http://schemas.openxmlformats.org/officeDocument/2006/relationships/tableStyles" Target="tableStyles.xml"/>
  <Relationship Id="rId18" Type="http://schemas.microsoft.com/office/2015/10/relationships/revisionInfo" Target="revisionInfo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slideLayout" Target="../slideLayouts/slideLayout14.xml"/>
  <Relationship Id="rId15" Type="http://schemas.openxmlformats.org/officeDocument/2006/relationships/slideLayout" Target="../slideLayouts/slideLayout15.xml"/>
  <Relationship Id="rId16" Type="http://schemas.openxmlformats.org/officeDocument/2006/relationships/slideLayout" Target="../slideLayouts/slideLayout16.xml"/>
  <Relationship Id="rId17" Type="http://schemas.openxmlformats.org/officeDocument/2006/relationships/slideLayout" Target="../slideLayouts/slideLayout17.xml"/>
  <Relationship Id="rId18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hyperlink" TargetMode="External" Target="http://www.radiolab.org/story/177199-mutant-rights/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2771775"/>
            <a:ext cx="10587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CHAPTER 11: TECHNICAL DESCRIPTION AND SPECIFICATIONS</a:t>
            </a:r>
          </a:p>
        </p:txBody>
      </p:sp>
    </p:spTree>
    <p:extLst>
      <p:ext uri="{BB962C8B-B14F-4D97-AF65-F5344CB8AC3E}">
        <p14:creationId xmlns:p14="http://schemas.microsoft.com/office/powerpoint/2010/main" val="1547531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Style, design and medium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76193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Your style should be simple and straightforward. </a:t>
            </a:r>
          </a:p>
          <a:p>
            <a:pPr lvl="1"/>
            <a:r>
              <a:rPr lang="en-US" dirty="0"/>
              <a:t>Use simple words and limit the amount of jargon. </a:t>
            </a:r>
          </a:p>
          <a:p>
            <a:pPr lvl="1"/>
            <a:r>
              <a:rPr lang="en-US" dirty="0"/>
              <a:t>Focus on the details your readers need to know, and cut the extras. </a:t>
            </a:r>
          </a:p>
          <a:p>
            <a:pPr lvl="1"/>
            <a:r>
              <a:rPr lang="en-US" dirty="0"/>
              <a:t>Keep sentences short, within breathing length. </a:t>
            </a:r>
          </a:p>
          <a:p>
            <a:pPr lvl="1"/>
            <a:r>
              <a:rPr lang="en-US" dirty="0"/>
              <a:t>Remove any subjective qualifier words like “</a:t>
            </a:r>
            <a:r>
              <a:rPr lang="en-US" dirty="0" err="1"/>
              <a:t>very,”“easy,”“hard,”“amazing</a:t>
            </a:r>
            <a:r>
              <a:rPr lang="en-US" dirty="0"/>
              <a:t>.” </a:t>
            </a:r>
          </a:p>
          <a:p>
            <a:pPr lvl="1"/>
            <a:r>
              <a:rPr lang="en-US" dirty="0"/>
              <a:t>Use the senses to add color, texture, taste, sound, and smell.</a:t>
            </a:r>
          </a:p>
          <a:p>
            <a:r>
              <a:rPr lang="en-US" dirty="0"/>
              <a:t>The design should clarify and support the written text. </a:t>
            </a:r>
          </a:p>
          <a:p>
            <a:pPr lvl="1"/>
            <a:r>
              <a:rPr lang="en-US" dirty="0"/>
              <a:t>Use a two-column or three-column format to leave room for images. </a:t>
            </a:r>
          </a:p>
          <a:p>
            <a:pPr lvl="1"/>
            <a:r>
              <a:rPr lang="en-US" dirty="0"/>
              <a:t>List any minor parts in bulleted lists. </a:t>
            </a:r>
          </a:p>
          <a:p>
            <a:pPr lvl="1"/>
            <a:r>
              <a:rPr lang="en-US" dirty="0"/>
              <a:t>Add a sidebar that draws attention to an important part or feature. </a:t>
            </a:r>
          </a:p>
          <a:p>
            <a:pPr lvl="1"/>
            <a:r>
              <a:rPr lang="en-US" dirty="0"/>
              <a:t>Use headings to clarify the organization.</a:t>
            </a:r>
          </a:p>
          <a:p>
            <a:pPr lvl="1"/>
            <a:r>
              <a:rPr lang="en-US" dirty="0"/>
              <a:t>Put measurements in a table.</a:t>
            </a:r>
          </a:p>
        </p:txBody>
      </p:sp>
    </p:spTree>
    <p:extLst>
      <p:ext uri="{BB962C8B-B14F-4D97-AF65-F5344CB8AC3E}">
        <p14:creationId xmlns:p14="http://schemas.microsoft.com/office/powerpoint/2010/main" val="24539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title and figure number with each graphic. </a:t>
            </a:r>
          </a:p>
          <a:p>
            <a:r>
              <a:rPr lang="en-US" dirty="0"/>
              <a:t>Refer to the graphic by number in the written text. </a:t>
            </a:r>
          </a:p>
          <a:p>
            <a:r>
              <a:rPr lang="en-US" dirty="0"/>
              <a:t>Include captions that explain what the graphic shows. </a:t>
            </a:r>
          </a:p>
          <a:p>
            <a:r>
              <a:rPr lang="en-US" dirty="0"/>
              <a:t>Label specific features in the graphic.</a:t>
            </a:r>
          </a:p>
          <a:p>
            <a:r>
              <a:rPr lang="en-US" dirty="0"/>
              <a:t>Place the graphic on the page where it is referenced or soon afterward.</a:t>
            </a:r>
          </a:p>
        </p:txBody>
      </p:sp>
    </p:spTree>
    <p:extLst>
      <p:ext uri="{BB962C8B-B14F-4D97-AF65-F5344CB8AC3E}">
        <p14:creationId xmlns:p14="http://schemas.microsoft.com/office/powerpoint/2010/main" val="358206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EXTENDED DEFINITION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761936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An extended definition starts with a sentence definition and then expands on it in the following ways:</a:t>
            </a:r>
          </a:p>
          <a:p>
            <a:r>
              <a:rPr lang="en-US" dirty="0"/>
              <a:t>Word history and etymology: Use a dictionary to figure out where a technical term originated and how its meaning has evolved 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e.g.,“The</a:t>
            </a:r>
            <a:r>
              <a:rPr lang="en-US" dirty="0"/>
              <a:t> word ion, which means ‘going’ in Greek, was coined by physicist Michael Faraday in 1834.”) </a:t>
            </a:r>
          </a:p>
          <a:p>
            <a:r>
              <a:rPr lang="en-US" dirty="0"/>
              <a:t>Examples: Include examples of how the term is used in a specific field 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e.g.,“For</a:t>
            </a:r>
            <a:r>
              <a:rPr lang="en-US" dirty="0"/>
              <a:t> example, when hydrogen chloride (</a:t>
            </a:r>
            <a:r>
              <a:rPr lang="en-US" dirty="0" err="1"/>
              <a:t>HCl</a:t>
            </a:r>
            <a:r>
              <a:rPr lang="en-US" dirty="0"/>
              <a:t>) is dissolved in water, it forms two ions, H+ and Cl−.”)</a:t>
            </a:r>
          </a:p>
          <a:p>
            <a:r>
              <a:rPr lang="en-US" dirty="0"/>
              <a:t>Negation: Define your subject by explaining what it is not 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e.g.,“An</a:t>
            </a:r>
            <a:r>
              <a:rPr lang="en-US" dirty="0"/>
              <a:t> ion is not a subatomic particle.”)</a:t>
            </a:r>
          </a:p>
          <a:p>
            <a:r>
              <a:rPr lang="en-US" dirty="0"/>
              <a:t>Division into parts: Divide the subject into its major parts and define each of those parts separately 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e.g.,“An</a:t>
            </a:r>
            <a:r>
              <a:rPr lang="en-US" dirty="0"/>
              <a:t> ion has protons, electrons, and neutrons. Protons are sub-atomic particles with a positive charge found in the nucleus, while electrons . . .”).</a:t>
            </a:r>
          </a:p>
          <a:p>
            <a:r>
              <a:rPr lang="en-US" dirty="0"/>
              <a:t>Similarities and differences: Compare your subject to objects or places that are similar, highlighting their common characteristics and their differences 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e.g.,“An</a:t>
            </a:r>
            <a:r>
              <a:rPr lang="en-US" dirty="0"/>
              <a:t> ion is an atom with a nucleus and electrons, except an ion does not have an equal number of protons and electrons like a stable atom.”) </a:t>
            </a:r>
          </a:p>
          <a:p>
            <a:r>
              <a:rPr lang="en-US" dirty="0"/>
              <a:t>Analogy: Compare your subject to something completely different but with some similar </a:t>
            </a:r>
            <a:r>
              <a:rPr lang="en-US"/>
              <a:t>qualities </a:t>
            </a:r>
          </a:p>
          <a:p>
            <a:pPr lvl="1"/>
            <a:r>
              <a:rPr lang="en-US"/>
              <a:t>(</a:t>
            </a:r>
            <a:r>
              <a:rPr lang="en-US" dirty="0" err="1"/>
              <a:t>e.g.,“An</a:t>
            </a:r>
            <a:r>
              <a:rPr lang="en-US" dirty="0"/>
              <a:t> ion is like an unattached, single person at a dance, searching for oppositely-charged ions to dance with.”)</a:t>
            </a:r>
          </a:p>
          <a:p>
            <a:r>
              <a:rPr lang="en-US" dirty="0"/>
              <a:t>Graphics: Use a drawing, picture, diagram, or other kind of graphic to provide an image of your subject.</a:t>
            </a:r>
          </a:p>
        </p:txBody>
      </p:sp>
    </p:spTree>
    <p:extLst>
      <p:ext uri="{BB962C8B-B14F-4D97-AF65-F5344CB8AC3E}">
        <p14:creationId xmlns:p14="http://schemas.microsoft.com/office/powerpoint/2010/main" val="1279366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6538" y="987803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/>
              <a:t>Write a professional memo that either:</a:t>
            </a:r>
          </a:p>
          <a:p>
            <a:pPr algn="ctr"/>
            <a:r>
              <a:rPr lang="en-US" dirty="0"/>
              <a:t>1. Provides a clear description for a specific technical term from your field to a general, non-expert audience</a:t>
            </a:r>
          </a:p>
          <a:p>
            <a:pPr algn="ctr"/>
            <a:r>
              <a:rPr lang="en-US" dirty="0"/>
              <a:t>OR</a:t>
            </a:r>
          </a:p>
          <a:p>
            <a:pPr algn="ctr"/>
            <a:r>
              <a:rPr lang="en-US" dirty="0"/>
              <a:t>2. Argues for the implementation of a specific process or device in regard to some technical aspect of your field.</a:t>
            </a:r>
          </a:p>
          <a:p>
            <a:pPr algn="ctr"/>
            <a:r>
              <a:rPr lang="en-US" dirty="0"/>
              <a:t>Make sure that your memo is properly researched and includes sources where appropriate.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800 words</a:t>
            </a:r>
          </a:p>
          <a:p>
            <a:pPr algn="ctr"/>
            <a:endParaRPr lang="en-US" b="1" dirty="0"/>
          </a:p>
          <a:p>
            <a:pPr algn="ctr"/>
            <a:r>
              <a:rPr lang="en-US" altLang="en-US" dirty="0">
                <a:solidFill>
                  <a:srgbClr val="1155CC"/>
                </a:solidFill>
                <a:cs typeface="Arial" panose="020B0604020202020204" pitchFamily="34" charset="0"/>
                <a:hlinkClick r:id="rId2"/>
              </a:rPr>
              <a:t>http://www.radiolab.org/story/177199-mutant-rights/</a:t>
            </a:r>
            <a:r>
              <a:rPr lang="en-US" altLang="en-US" dirty="0">
                <a:solidFill>
                  <a:srgbClr val="222222"/>
                </a:solidFill>
                <a:cs typeface="Arial" panose="020B0604020202020204" pitchFamily="34" charset="0"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4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Features of Technical Descriptions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761936"/>
          </a:xfrm>
        </p:spPr>
        <p:txBody>
          <a:bodyPr>
            <a:normAutofit/>
          </a:bodyPr>
          <a:lstStyle/>
          <a:p>
            <a:r>
              <a:rPr lang="en-US" dirty="0"/>
              <a:t>Title specific to the subject being described</a:t>
            </a:r>
          </a:p>
          <a:p>
            <a:r>
              <a:rPr lang="en-US" dirty="0"/>
              <a:t>Introduction with a definition and overall description of the subject</a:t>
            </a:r>
          </a:p>
          <a:p>
            <a:pPr lvl="1"/>
            <a:r>
              <a:rPr lang="en-US" dirty="0"/>
              <a:t>Introductory moves set a context for the body.</a:t>
            </a:r>
          </a:p>
          <a:p>
            <a:pPr lvl="1"/>
            <a:r>
              <a:rPr lang="en-US" dirty="0"/>
              <a:t>Main moves: Introduction--Definition of Subject--Purpose Statement--Main Point--Importance of Subject--Overall Description--List of Major Parts</a:t>
            </a:r>
          </a:p>
          <a:p>
            <a:r>
              <a:rPr lang="en-US" dirty="0"/>
              <a:t>Body paragraphs that partition the subject into its features, functions, or stages</a:t>
            </a:r>
          </a:p>
          <a:p>
            <a:pPr lvl="1"/>
            <a:r>
              <a:rPr lang="en-US" dirty="0"/>
              <a:t>Main moves: Definition and Purpose of Part--Minor Part--Minor Part--Minor Part</a:t>
            </a:r>
          </a:p>
          <a:p>
            <a:r>
              <a:rPr lang="en-US" dirty="0"/>
              <a:t>Graphics that illustrate the subject and its parts</a:t>
            </a:r>
          </a:p>
          <a:p>
            <a:r>
              <a:rPr lang="en-US" dirty="0"/>
              <a:t>Conclusion, if needed, that describes the subject in operation</a:t>
            </a:r>
          </a:p>
          <a:p>
            <a:pPr lvl="1"/>
            <a:r>
              <a:rPr lang="en-US" dirty="0"/>
              <a:t>The conclusion shows the subject working or in action.</a:t>
            </a:r>
          </a:p>
        </p:txBody>
      </p:sp>
    </p:spTree>
    <p:extLst>
      <p:ext uri="{BB962C8B-B14F-4D97-AF65-F5344CB8AC3E}">
        <p14:creationId xmlns:p14="http://schemas.microsoft.com/office/powerpoint/2010/main" val="1270812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a plan and do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the Rhetorical Situation</a:t>
            </a:r>
          </a:p>
          <a:p>
            <a:r>
              <a:rPr lang="en-US" dirty="0"/>
              <a:t>Do Background Research: You should know as much as possible about your subject. </a:t>
            </a:r>
          </a:p>
          <a:p>
            <a:r>
              <a:rPr lang="en-US" dirty="0"/>
              <a:t>Describe the Context: Particularly, the context of your subject. 	</a:t>
            </a:r>
          </a:p>
          <a:p>
            <a:r>
              <a:rPr lang="en-US" dirty="0"/>
              <a:t>Create or Locate Graphics: Collect graphics that illustrate your subject, or create them yourself.</a:t>
            </a:r>
          </a:p>
        </p:txBody>
      </p:sp>
    </p:spTree>
    <p:extLst>
      <p:ext uri="{BB962C8B-B14F-4D97-AF65-F5344CB8AC3E}">
        <p14:creationId xmlns:p14="http://schemas.microsoft.com/office/powerpoint/2010/main" val="71202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your subject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76193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Divide your subject into its features, functions, or its stages of a process:</a:t>
            </a:r>
          </a:p>
          <a:p>
            <a:r>
              <a:rPr lang="en-US" dirty="0"/>
              <a:t>by features—You might separately describe the subject’s parts or features. </a:t>
            </a:r>
          </a:p>
          <a:p>
            <a:pPr lvl="1"/>
            <a:r>
              <a:rPr lang="en-US" dirty="0"/>
              <a:t>For example, a description of a computer might describe it part by part, partitioning it into a monitor, keyboard, external hard drives, and a central processing unit (CPU).</a:t>
            </a:r>
          </a:p>
          <a:p>
            <a:r>
              <a:rPr lang="en-US" dirty="0"/>
              <a:t>by functions—You might note how the subject’s different parts function. </a:t>
            </a:r>
          </a:p>
          <a:p>
            <a:pPr lvl="1"/>
            <a:r>
              <a:rPr lang="en-US" dirty="0"/>
              <a:t>A description of the International Space Station, for example, might partition it function by function into research, power generation, infrastructure, habitation, and docking sections.</a:t>
            </a:r>
          </a:p>
          <a:p>
            <a:r>
              <a:rPr lang="en-US" dirty="0"/>
              <a:t>by stages of its process—You might break down the subject chronologically by showing how it works. </a:t>
            </a:r>
          </a:p>
          <a:p>
            <a:pPr lvl="1"/>
            <a:r>
              <a:rPr lang="en-US" dirty="0"/>
              <a:t>A description of Hodgkin’s disease, for example, might walk readers step by step through detection, diagnosis, staging, and remission stages. </a:t>
            </a:r>
          </a:p>
          <a:p>
            <a:pPr lvl="1"/>
            <a:r>
              <a:rPr lang="en-US" dirty="0"/>
              <a:t>A description of a machine might show how it moves step by step through its operations.</a:t>
            </a:r>
          </a:p>
        </p:txBody>
      </p:sp>
    </p:spTree>
    <p:extLst>
      <p:ext uri="{BB962C8B-B14F-4D97-AF65-F5344CB8AC3E}">
        <p14:creationId xmlns:p14="http://schemas.microsoft.com/office/powerpoint/2010/main" val="1265890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(or mind) mapping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Pull </a:t>
            </a:r>
            <a:r>
              <a:rPr lang="en-US" dirty="0" smtClean="0"/>
              <a:t>up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1. Put the name of your subject in the middle of your screen or a sheet of paper. </a:t>
            </a:r>
          </a:p>
          <a:p>
            <a:pPr marL="0" indent="0">
              <a:buNone/>
            </a:pPr>
            <a:r>
              <a:rPr lang="en-US" dirty="0"/>
              <a:t>2. Write down the two to five major parts in the space around it. </a:t>
            </a:r>
          </a:p>
          <a:p>
            <a:pPr marL="0" indent="0">
              <a:buNone/>
            </a:pPr>
            <a:r>
              <a:rPr lang="en-US" dirty="0"/>
              <a:t>3. Circle each major part. </a:t>
            </a:r>
          </a:p>
          <a:p>
            <a:pPr marL="0" indent="0">
              <a:buNone/>
            </a:pPr>
            <a:r>
              <a:rPr lang="en-US" dirty="0"/>
              <a:t>4. Partition each major part into two to five minor parts.</a:t>
            </a:r>
          </a:p>
        </p:txBody>
      </p:sp>
    </p:spTree>
    <p:extLst>
      <p:ext uri="{BB962C8B-B14F-4D97-AF65-F5344CB8AC3E}">
        <p14:creationId xmlns:p14="http://schemas.microsoft.com/office/powerpoint/2010/main" val="811718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Organize and draft your technical description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761936"/>
          </a:xfrm>
        </p:spPr>
        <p:txBody>
          <a:bodyPr/>
          <a:lstStyle/>
          <a:p>
            <a:r>
              <a:rPr lang="en-US" dirty="0"/>
              <a:t>Specific and Precise Title: The title of your technical description should clearly identify the purpose of the document. </a:t>
            </a:r>
          </a:p>
          <a:p>
            <a:r>
              <a:rPr lang="en-US" dirty="0"/>
              <a:t>Introduction with an Overall Description: Typically, the introduction will set a framework or context by including some or all of the following features: </a:t>
            </a:r>
          </a:p>
          <a:p>
            <a:pPr lvl="1"/>
            <a:r>
              <a:rPr lang="en-US" dirty="0"/>
              <a:t>Definition of Subject: A sentence definition of your subject includes three parts: </a:t>
            </a:r>
          </a:p>
          <a:p>
            <a:pPr lvl="2"/>
            <a:r>
              <a:rPr lang="en-US" dirty="0"/>
              <a:t>the term, the class in which the subject belongs, and the characteristics that distinguish the subject from the other members in its class. </a:t>
            </a:r>
          </a:p>
          <a:p>
            <a:pPr lvl="2"/>
            <a:r>
              <a:rPr lang="en-US" dirty="0"/>
              <a:t>The definition of the subject should appear early in the introduction, preferably in the first sentence. </a:t>
            </a:r>
          </a:p>
          <a:p>
            <a:pPr lvl="1"/>
            <a:r>
              <a:rPr lang="en-US" dirty="0"/>
              <a:t>Purpose Statement: Directly or indirectly state that you are describing something.</a:t>
            </a:r>
          </a:p>
          <a:p>
            <a:pPr lvl="1"/>
            <a:r>
              <a:rPr lang="en-US" dirty="0"/>
              <a:t>Main Point: Give your readers an overall claim that your description will support or prove.</a:t>
            </a:r>
          </a:p>
        </p:txBody>
      </p:sp>
    </p:spTree>
    <p:extLst>
      <p:ext uri="{BB962C8B-B14F-4D97-AF65-F5344CB8AC3E}">
        <p14:creationId xmlns:p14="http://schemas.microsoft.com/office/powerpoint/2010/main" val="454943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6658" y="867339"/>
            <a:ext cx="10353762" cy="4761936"/>
          </a:xfrm>
        </p:spPr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en-US" dirty="0"/>
              <a:t>Importance of the Subject: For readers who are unfamiliar with your subject, you might want to include a sentence or paragraph that stresses its importance.</a:t>
            </a:r>
          </a:p>
          <a:p>
            <a:pPr marL="228600" lvl="1">
              <a:spcBef>
                <a:spcPts val="1000"/>
              </a:spcBef>
            </a:pPr>
            <a:r>
              <a:rPr lang="en-US" dirty="0"/>
              <a:t>Overall Description of the Subject: Descriptions sometimes offer an overall look at the item being described</a:t>
            </a:r>
          </a:p>
          <a:p>
            <a:pPr marL="228600" lvl="1">
              <a:spcBef>
                <a:spcPts val="1000"/>
              </a:spcBef>
            </a:pPr>
            <a:r>
              <a:rPr lang="en-US" dirty="0"/>
              <a:t>List of the Major Features, Functions, or Stages: In many descriptions, the introduction will list the major features, functions, or stages of the subject.</a:t>
            </a:r>
          </a:p>
          <a:p>
            <a:pPr marL="685800" lvl="2">
              <a:spcBef>
                <a:spcPts val="1000"/>
              </a:spcBef>
            </a:pPr>
            <a:r>
              <a:rPr lang="en-US" dirty="0"/>
              <a:t>You can then use this list of features, functions, or stages to organize the body of your description.</a:t>
            </a:r>
          </a:p>
          <a:p>
            <a:pPr marL="228600" lvl="1">
              <a:spcBef>
                <a:spcPts val="1000"/>
              </a:spcBef>
            </a:pPr>
            <a:r>
              <a:rPr lang="en-US" dirty="0"/>
              <a:t>Description by features, functions, or Stages: The body of your description will concentrate on describing your subject’s features, functions, or stages. </a:t>
            </a:r>
          </a:p>
          <a:p>
            <a:pPr marL="228600" lvl="1">
              <a:spcBef>
                <a:spcPts val="1000"/>
              </a:spcBef>
            </a:pPr>
            <a:r>
              <a:rPr lang="en-US" dirty="0"/>
              <a:t>Address each major part separately, defining it and describing it in detail. Within your description of each major part, identify and describe the minor parts.</a:t>
            </a:r>
          </a:p>
        </p:txBody>
      </p:sp>
    </p:spTree>
    <p:extLst>
      <p:ext uri="{BB962C8B-B14F-4D97-AF65-F5344CB8AC3E}">
        <p14:creationId xmlns:p14="http://schemas.microsoft.com/office/powerpoint/2010/main" val="702099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082" y="724465"/>
            <a:ext cx="10353762" cy="4761936"/>
          </a:xfrm>
        </p:spPr>
        <p:txBody>
          <a:bodyPr>
            <a:normAutofit/>
          </a:bodyPr>
          <a:lstStyle/>
          <a:p>
            <a:r>
              <a:rPr lang="en-US" dirty="0"/>
              <a:t>Description through Senses: Consider each of your five senses separately, asking </a:t>
            </a:r>
            <a:r>
              <a:rPr lang="en-US" dirty="0" err="1"/>
              <a:t>yourself,“How</a:t>
            </a:r>
            <a:r>
              <a:rPr lang="en-US" dirty="0"/>
              <a:t> does it </a:t>
            </a:r>
            <a:r>
              <a:rPr lang="en-US" dirty="0" err="1"/>
              <a:t>look?”“How</a:t>
            </a:r>
            <a:r>
              <a:rPr lang="en-US" dirty="0"/>
              <a:t> does it </a:t>
            </a:r>
            <a:r>
              <a:rPr lang="en-US" dirty="0" err="1"/>
              <a:t>sound?”“How</a:t>
            </a:r>
            <a:r>
              <a:rPr lang="en-US" dirty="0"/>
              <a:t> does it </a:t>
            </a:r>
            <a:r>
              <a:rPr lang="en-US" dirty="0" err="1"/>
              <a:t>smell?”“How</a:t>
            </a:r>
            <a:r>
              <a:rPr lang="en-US" dirty="0"/>
              <a:t> does it feel?” and “How does it taste?”</a:t>
            </a:r>
          </a:p>
          <a:p>
            <a:r>
              <a:rPr lang="en-US" dirty="0"/>
              <a:t>Similes: describe something by comparing it to something familiar to the readers (“A is like B”).</a:t>
            </a:r>
          </a:p>
          <a:p>
            <a:r>
              <a:rPr lang="en-US" dirty="0"/>
              <a:t>Analogies: are like similes, but they work on two parallel levels (“A is to B as C is to D”).</a:t>
            </a:r>
          </a:p>
          <a:p>
            <a:r>
              <a:rPr lang="en-US" dirty="0"/>
              <a:t>Metaphors: used to present an image of the subject by equating two different things (“A is B”). </a:t>
            </a:r>
          </a:p>
          <a:p>
            <a:r>
              <a:rPr lang="en-US" dirty="0"/>
              <a:t>Conclusion: The conclusion of a technical description should be short and concise. Conclusions often describe one working cycle of the object, place, or process.</a:t>
            </a:r>
          </a:p>
        </p:txBody>
      </p:sp>
    </p:spTree>
    <p:extLst>
      <p:ext uri="{BB962C8B-B14F-4D97-AF65-F5344CB8AC3E}">
        <p14:creationId xmlns:p14="http://schemas.microsoft.com/office/powerpoint/2010/main" val="609740033"/>
      </p:ext>
    </p:extLst>
  </p:cSld>
  <p:clrMapOvr>
    <a:masterClrMapping/>
  </p:clrMapOvr>
</p:sld>
</file>

<file path=ppt/theme/_rels/theme1.xml.rels><?xml version="1.0" encoding="UTF-8"?>

<Relationships xmlns="http://schemas.openxmlformats.org/package/2006/relationships">
  <Relationship Id="rId1" Type="http://schemas.openxmlformats.org/officeDocument/2006/relationships/image" Target="../media/image1.jpeg"/>
</Relationships>
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1368</Words>
  <Application/>
  <PresentationFormat>Widescreen</PresentationFormat>
  <Paragraphs>93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Bookman Old Style</vt:lpstr>
      <vt:lpstr>Rockwell</vt:lpstr>
      <vt:lpstr>Damask</vt:lpstr>
      <vt:lpstr>PowerPoint Presentation</vt:lpstr>
      <vt:lpstr>PowerPoint Presentation</vt:lpstr>
      <vt:lpstr>Basic Features of Technical Descriptions</vt:lpstr>
      <vt:lpstr>Make a plan and do research</vt:lpstr>
      <vt:lpstr>Partition your subject</vt:lpstr>
      <vt:lpstr>Logical (or mind) mapping</vt:lpstr>
      <vt:lpstr>Organize and draft your technical description </vt:lpstr>
      <vt:lpstr>PowerPoint Presentation</vt:lpstr>
      <vt:lpstr>PowerPoint Presentation</vt:lpstr>
      <vt:lpstr>Style, design and medium </vt:lpstr>
      <vt:lpstr>Graphics </vt:lpstr>
      <vt:lpstr>EXTENDED DEFINITION </vt:lpstr>
    </vt:vector>
  </TitlesOfParts>
  <LinksUpToDate>false</LinksUpToDate>
  <SharedDoc>false</SharedDoc>
  <HyperlinksChanged>false</HyperlinksChanged>
  <AppVersion>15.0030</AppVersion>
  <Company/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