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97" r:id="rId1"/>
  </p:sldMasterIdLst>
  <p:notesMasterIdLst>
    <p:notesMasterId r:id="rId46"/>
  </p:notesMasterIdLst>
  <p:handoutMasterIdLst>
    <p:handoutMasterId r:id="rId47"/>
  </p:handoutMasterIdLst>
  <p:sldIdLst>
    <p:sldId id="316" r:id="rId2"/>
    <p:sldId id="306" r:id="rId3"/>
    <p:sldId id="291" r:id="rId4"/>
    <p:sldId id="292" r:id="rId5"/>
    <p:sldId id="318" r:id="rId6"/>
    <p:sldId id="319" r:id="rId7"/>
    <p:sldId id="324" r:id="rId8"/>
    <p:sldId id="317" r:id="rId9"/>
    <p:sldId id="323" r:id="rId10"/>
    <p:sldId id="325" r:id="rId11"/>
    <p:sldId id="326" r:id="rId12"/>
    <p:sldId id="327" r:id="rId13"/>
    <p:sldId id="328" r:id="rId14"/>
    <p:sldId id="320" r:id="rId15"/>
    <p:sldId id="321" r:id="rId16"/>
    <p:sldId id="322" r:id="rId17"/>
    <p:sldId id="330" r:id="rId18"/>
    <p:sldId id="329" r:id="rId19"/>
    <p:sldId id="259" r:id="rId20"/>
    <p:sldId id="331" r:id="rId21"/>
    <p:sldId id="287" r:id="rId22"/>
    <p:sldId id="293" r:id="rId23"/>
    <p:sldId id="294" r:id="rId24"/>
    <p:sldId id="261" r:id="rId25"/>
    <p:sldId id="260" r:id="rId26"/>
    <p:sldId id="336" r:id="rId27"/>
    <p:sldId id="289" r:id="rId28"/>
    <p:sldId id="276" r:id="rId29"/>
    <p:sldId id="278" r:id="rId30"/>
    <p:sldId id="279" r:id="rId31"/>
    <p:sldId id="337" r:id="rId32"/>
    <p:sldId id="338" r:id="rId33"/>
    <p:sldId id="339" r:id="rId34"/>
    <p:sldId id="335" r:id="rId35"/>
    <p:sldId id="341" r:id="rId36"/>
    <p:sldId id="342" r:id="rId37"/>
    <p:sldId id="340" r:id="rId38"/>
    <p:sldId id="307" r:id="rId39"/>
    <p:sldId id="308" r:id="rId40"/>
    <p:sldId id="309" r:id="rId41"/>
    <p:sldId id="310" r:id="rId42"/>
    <p:sldId id="311" r:id="rId43"/>
    <p:sldId id="312" r:id="rId44"/>
    <p:sldId id="286"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ＭＳ Ｐゴシック" pitchFamily="-111" charset="-128"/>
        <a:cs typeface="Arial" charset="0"/>
      </a:defRPr>
    </a:lvl1pPr>
    <a:lvl2pPr marL="457200" algn="l" rtl="0" fontAlgn="base">
      <a:spcBef>
        <a:spcPct val="0"/>
      </a:spcBef>
      <a:spcAft>
        <a:spcPct val="0"/>
      </a:spcAft>
      <a:defRPr kern="1200">
        <a:solidFill>
          <a:schemeClr val="tx1"/>
        </a:solidFill>
        <a:latin typeface="Tahoma" pitchFamily="34" charset="0"/>
        <a:ea typeface="ＭＳ Ｐゴシック" pitchFamily="-111" charset="-128"/>
        <a:cs typeface="Arial" charset="0"/>
      </a:defRPr>
    </a:lvl2pPr>
    <a:lvl3pPr marL="914400" algn="l" rtl="0" fontAlgn="base">
      <a:spcBef>
        <a:spcPct val="0"/>
      </a:spcBef>
      <a:spcAft>
        <a:spcPct val="0"/>
      </a:spcAft>
      <a:defRPr kern="1200">
        <a:solidFill>
          <a:schemeClr val="tx1"/>
        </a:solidFill>
        <a:latin typeface="Tahoma" pitchFamily="34" charset="0"/>
        <a:ea typeface="ＭＳ Ｐゴシック" pitchFamily="-111" charset="-128"/>
        <a:cs typeface="Arial" charset="0"/>
      </a:defRPr>
    </a:lvl3pPr>
    <a:lvl4pPr marL="1371600" algn="l" rtl="0" fontAlgn="base">
      <a:spcBef>
        <a:spcPct val="0"/>
      </a:spcBef>
      <a:spcAft>
        <a:spcPct val="0"/>
      </a:spcAft>
      <a:defRPr kern="1200">
        <a:solidFill>
          <a:schemeClr val="tx1"/>
        </a:solidFill>
        <a:latin typeface="Tahoma" pitchFamily="34" charset="0"/>
        <a:ea typeface="ＭＳ Ｐゴシック" pitchFamily="-111" charset="-128"/>
        <a:cs typeface="Arial" charset="0"/>
      </a:defRPr>
    </a:lvl4pPr>
    <a:lvl5pPr marL="1828800" algn="l" rtl="0" fontAlgn="base">
      <a:spcBef>
        <a:spcPct val="0"/>
      </a:spcBef>
      <a:spcAft>
        <a:spcPct val="0"/>
      </a:spcAft>
      <a:defRPr kern="1200">
        <a:solidFill>
          <a:schemeClr val="tx1"/>
        </a:solidFill>
        <a:latin typeface="Tahoma" pitchFamily="34" charset="0"/>
        <a:ea typeface="ＭＳ Ｐゴシック" pitchFamily="-111" charset="-128"/>
        <a:cs typeface="Arial" charset="0"/>
      </a:defRPr>
    </a:lvl5pPr>
    <a:lvl6pPr marL="2286000" algn="l" defTabSz="914400" rtl="0" eaLnBrk="1" latinLnBrk="0" hangingPunct="1">
      <a:defRPr kern="1200">
        <a:solidFill>
          <a:schemeClr val="tx1"/>
        </a:solidFill>
        <a:latin typeface="Tahoma" pitchFamily="34" charset="0"/>
        <a:ea typeface="ＭＳ Ｐゴシック" pitchFamily="-111" charset="-128"/>
        <a:cs typeface="Arial" charset="0"/>
      </a:defRPr>
    </a:lvl6pPr>
    <a:lvl7pPr marL="2743200" algn="l" defTabSz="914400" rtl="0" eaLnBrk="1" latinLnBrk="0" hangingPunct="1">
      <a:defRPr kern="1200">
        <a:solidFill>
          <a:schemeClr val="tx1"/>
        </a:solidFill>
        <a:latin typeface="Tahoma" pitchFamily="34" charset="0"/>
        <a:ea typeface="ＭＳ Ｐゴシック" pitchFamily="-111" charset="-128"/>
        <a:cs typeface="Arial" charset="0"/>
      </a:defRPr>
    </a:lvl7pPr>
    <a:lvl8pPr marL="3200400" algn="l" defTabSz="914400" rtl="0" eaLnBrk="1" latinLnBrk="0" hangingPunct="1">
      <a:defRPr kern="1200">
        <a:solidFill>
          <a:schemeClr val="tx1"/>
        </a:solidFill>
        <a:latin typeface="Tahoma" pitchFamily="34" charset="0"/>
        <a:ea typeface="ＭＳ Ｐゴシック" pitchFamily="-111" charset="-128"/>
        <a:cs typeface="Arial" charset="0"/>
      </a:defRPr>
    </a:lvl8pPr>
    <a:lvl9pPr marL="3657600" algn="l" defTabSz="914400" rtl="0" eaLnBrk="1" latinLnBrk="0" hangingPunct="1">
      <a:defRPr kern="1200">
        <a:solidFill>
          <a:schemeClr val="tx1"/>
        </a:solidFill>
        <a:latin typeface="Tahoma" pitchFamily="34" charset="0"/>
        <a:ea typeface="ＭＳ Ｐゴシック" pitchFamily="-111"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7F9D5D"/>
    <a:srgbClr val="88A964"/>
    <a:srgbClr val="EF881E"/>
    <a:srgbClr val="EE8D13"/>
    <a:srgbClr val="FFE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0012" autoAdjust="0"/>
  </p:normalViewPr>
  <p:slideViewPr>
    <p:cSldViewPr>
      <p:cViewPr varScale="1">
        <p:scale>
          <a:sx n="72" d="100"/>
          <a:sy n="72" d="100"/>
        </p:scale>
        <p:origin x="13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eaLnBrk="0" hangingPunct="0">
              <a:defRPr sz="1200" dirty="0">
                <a:latin typeface="Tahoma"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35" tIns="45718" rIns="91435" bIns="45718" numCol="1" anchor="t" anchorCtr="0" compatLnSpc="1">
            <a:prstTxWarp prst="textNoShape">
              <a:avLst/>
            </a:prstTxWarp>
          </a:bodyPr>
          <a:lstStyle>
            <a:lvl1pPr algn="r" eaLnBrk="0" hangingPunct="0">
              <a:defRPr sz="1200">
                <a:latin typeface="Tahoma" charset="0"/>
                <a:ea typeface="MS PGothic" charset="0"/>
                <a:cs typeface="MS PGothic" charset="0"/>
              </a:defRPr>
            </a:lvl1pPr>
          </a:lstStyle>
          <a:p>
            <a:pPr>
              <a:defRPr/>
            </a:pPr>
            <a:fld id="{FED49610-5965-4573-8ADC-86E762E7E761}" type="datetimeFigureOut">
              <a:rPr lang="en-US"/>
              <a:pPr>
                <a:defRPr/>
              </a:pPr>
              <a:t>1/13/2017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eaLnBrk="0" hangingPunct="0">
              <a:defRPr sz="1200" dirty="0">
                <a:latin typeface="Tahoma"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35" tIns="45718" rIns="91435" bIns="45718" numCol="1" anchor="b" anchorCtr="0" compatLnSpc="1">
            <a:prstTxWarp prst="textNoShape">
              <a:avLst/>
            </a:prstTxWarp>
          </a:bodyPr>
          <a:lstStyle>
            <a:lvl1pPr algn="r" eaLnBrk="0" hangingPunct="0">
              <a:defRPr sz="1200">
                <a:latin typeface="Tahoma" charset="0"/>
                <a:ea typeface="MS PGothic" charset="0"/>
                <a:cs typeface="MS PGothic" charset="0"/>
              </a:defRPr>
            </a:lvl1pPr>
          </a:lstStyle>
          <a:p>
            <a:pPr>
              <a:defRPr/>
            </a:pPr>
            <a:fld id="{981E4D32-31FE-4A0A-9CEB-0F870FD7F92D}" type="slidenum">
              <a:rPr lang="en-US"/>
              <a:pPr>
                <a:defRPr/>
              </a:pPr>
              <a:t>‹#›</a:t>
            </a:fld>
            <a:endParaRPr lang="en-US" dirty="0"/>
          </a:p>
        </p:txBody>
      </p:sp>
    </p:spTree>
    <p:extLst>
      <p:ext uri="{BB962C8B-B14F-4D97-AF65-F5344CB8AC3E}">
        <p14:creationId xmlns:p14="http://schemas.microsoft.com/office/powerpoint/2010/main" val="23297117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eaLnBrk="0" hangingPunct="0">
              <a:defRPr sz="1200" dirty="0">
                <a:latin typeface="Times" pitchFamily="18" charset="0"/>
                <a:ea typeface="+mn-ea"/>
                <a:cs typeface="+mn-cs"/>
              </a:defRPr>
            </a:lvl1pPr>
          </a:lstStyle>
          <a:p>
            <a:pPr>
              <a:defRPr/>
            </a:pPr>
            <a:endParaRPr lang="en-US" dirty="0"/>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eaLnBrk="0" hangingPunct="0">
              <a:defRPr sz="1200" dirty="0">
                <a:latin typeface="Times" pitchFamily="18" charset="0"/>
                <a:ea typeface="+mn-ea"/>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eaLnBrk="0" hangingPunct="0">
              <a:defRPr sz="1200" dirty="0">
                <a:latin typeface="Times" pitchFamily="18" charset="0"/>
                <a:ea typeface="+mn-ea"/>
                <a:cs typeface="+mn-cs"/>
              </a:defRPr>
            </a:lvl1pPr>
          </a:lstStyle>
          <a:p>
            <a:pPr>
              <a:defRPr/>
            </a:pPr>
            <a:endParaRPr lang="en-US" dirty="0"/>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eaLnBrk="0" hangingPunct="0">
              <a:defRPr sz="1200">
                <a:latin typeface="Times" charset="0"/>
                <a:ea typeface="MS PGothic" charset="0"/>
                <a:cs typeface="MS PGothic" charset="0"/>
              </a:defRPr>
            </a:lvl1pPr>
          </a:lstStyle>
          <a:p>
            <a:pPr>
              <a:defRPr/>
            </a:pPr>
            <a:fld id="{12F8B024-FC38-4F05-9542-7044553CAC5E}" type="slidenum">
              <a:rPr lang="en-US"/>
              <a:pPr>
                <a:defRPr/>
              </a:pPr>
              <a:t>‹#›</a:t>
            </a:fld>
            <a:endParaRPr lang="en-US" dirty="0"/>
          </a:p>
        </p:txBody>
      </p:sp>
    </p:spTree>
    <p:extLst>
      <p:ext uri="{BB962C8B-B14F-4D97-AF65-F5344CB8AC3E}">
        <p14:creationId xmlns:p14="http://schemas.microsoft.com/office/powerpoint/2010/main" val="25417632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8" charset="0"/>
        <a:ea typeface="ＭＳ Ｐゴシック" pitchFamily="-111" charset="-128"/>
        <a:cs typeface="MS PGothic" charset="0"/>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pitchFamily="-111" charset="-128"/>
        <a:cs typeface="MS PGothic" charset="0"/>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pitchFamily="-111" charset="-128"/>
        <a:cs typeface="MS PGothic" charset="0"/>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pitchFamily="-111" charset="-128"/>
        <a:cs typeface="MS PGothic" charset="0"/>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pitchFamily="-111"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dirty="0"/>
          </a:p>
        </p:txBody>
      </p:sp>
      <p:sp>
        <p:nvSpPr>
          <p:cNvPr id="16387" name="Slide Number Placeholder 3"/>
          <p:cNvSpPr>
            <a:spLocks noGrp="1"/>
          </p:cNvSpPr>
          <p:nvPr>
            <p:ph type="sldNum" sz="quarter" idx="5"/>
          </p:nvPr>
        </p:nvSpPr>
        <p:spPr>
          <a:noFill/>
        </p:spPr>
        <p:txBody>
          <a:bodyPr/>
          <a:lstStyle/>
          <a:p>
            <a:fld id="{606E9F87-8DC9-41DA-8DAD-2A1AA7D4C4C4}" type="slidenum">
              <a:rPr lang="en-US" smtClean="0">
                <a:solidFill>
                  <a:srgbClr val="000000"/>
                </a:solidFill>
                <a:latin typeface="Times" pitchFamily="18" charset="0"/>
                <a:ea typeface="ＭＳ Ｐゴシック" pitchFamily="-111" charset="-128"/>
              </a:rPr>
              <a:pPr/>
              <a:t>1</a:t>
            </a:fld>
            <a:endParaRPr lang="en-US" dirty="0">
              <a:solidFill>
                <a:srgbClr val="000000"/>
              </a:solidFill>
              <a:latin typeface="Times" pitchFamily="18" charset="0"/>
              <a:ea typeface="ＭＳ Ｐゴシック" pitchFamily="-111" charset="-128"/>
            </a:endParaRPr>
          </a:p>
        </p:txBody>
      </p:sp>
    </p:spTree>
    <p:extLst>
      <p:ext uri="{BB962C8B-B14F-4D97-AF65-F5344CB8AC3E}">
        <p14:creationId xmlns:p14="http://schemas.microsoft.com/office/powerpoint/2010/main" val="3337399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3C17F306-1765-4EEB-9EE9-30CE35C35C72}" type="slidenum">
              <a:rPr lang="en-US" smtClean="0">
                <a:latin typeface="Times" pitchFamily="18" charset="0"/>
                <a:ea typeface="ＭＳ Ｐゴシック" pitchFamily="-111" charset="-128"/>
              </a:rPr>
              <a:pPr/>
              <a:t>10</a:t>
            </a:fld>
            <a:endParaRPr lang="en-US" dirty="0">
              <a:latin typeface="Times" pitchFamily="18" charset="0"/>
              <a:ea typeface="ＭＳ Ｐゴシック" pitchFamily="-111" charset="-128"/>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908505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3C17F306-1765-4EEB-9EE9-30CE35C35C72}" type="slidenum">
              <a:rPr lang="en-US" smtClean="0">
                <a:latin typeface="Times" pitchFamily="18" charset="0"/>
                <a:ea typeface="ＭＳ Ｐゴシック" pitchFamily="-111" charset="-128"/>
              </a:rPr>
              <a:pPr/>
              <a:t>11</a:t>
            </a:fld>
            <a:endParaRPr lang="en-US" dirty="0">
              <a:latin typeface="Times" pitchFamily="18" charset="0"/>
              <a:ea typeface="ＭＳ Ｐゴシック" pitchFamily="-111" charset="-128"/>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486102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3C17F306-1765-4EEB-9EE9-30CE35C35C72}" type="slidenum">
              <a:rPr lang="en-US" smtClean="0">
                <a:latin typeface="Times" pitchFamily="18" charset="0"/>
                <a:ea typeface="ＭＳ Ｐゴシック" pitchFamily="-111" charset="-128"/>
              </a:rPr>
              <a:pPr/>
              <a:t>12</a:t>
            </a:fld>
            <a:endParaRPr lang="en-US" dirty="0">
              <a:latin typeface="Times" pitchFamily="18" charset="0"/>
              <a:ea typeface="ＭＳ Ｐゴシック" pitchFamily="-111" charset="-128"/>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515491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3C17F306-1765-4EEB-9EE9-30CE35C35C72}" type="slidenum">
              <a:rPr lang="en-US" smtClean="0">
                <a:latin typeface="Times" pitchFamily="18" charset="0"/>
                <a:ea typeface="ＭＳ Ｐゴシック" pitchFamily="-111" charset="-128"/>
              </a:rPr>
              <a:pPr/>
              <a:t>13</a:t>
            </a:fld>
            <a:endParaRPr lang="en-US" dirty="0">
              <a:latin typeface="Times" pitchFamily="18" charset="0"/>
              <a:ea typeface="ＭＳ Ｐゴシック" pitchFamily="-111" charset="-128"/>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229086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0257965E-983A-4924-8A92-67D717B97A04}" type="slidenum">
              <a:rPr lang="en-US" smtClean="0">
                <a:latin typeface="Times" pitchFamily="18" charset="0"/>
                <a:ea typeface="ＭＳ Ｐゴシック" pitchFamily="-111" charset="-128"/>
              </a:rPr>
              <a:pPr/>
              <a:t>14</a:t>
            </a:fld>
            <a:endParaRPr lang="en-US" dirty="0">
              <a:latin typeface="Times" pitchFamily="18" charset="0"/>
              <a:ea typeface="ＭＳ Ｐゴシック" pitchFamily="-111" charset="-128"/>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53595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6BD38830-3881-462F-A86B-7885186C4E4D}" type="slidenum">
              <a:rPr lang="en-US" smtClean="0">
                <a:latin typeface="Times" pitchFamily="18" charset="0"/>
                <a:ea typeface="ＭＳ Ｐゴシック" pitchFamily="-111" charset="-128"/>
              </a:rPr>
              <a:pPr/>
              <a:t>15</a:t>
            </a:fld>
            <a:endParaRPr lang="en-US" dirty="0">
              <a:latin typeface="Times" pitchFamily="18" charset="0"/>
              <a:ea typeface="ＭＳ Ｐゴシック" pitchFamily="-111" charset="-128"/>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42401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5A5E3935-ACFA-46B2-BAB8-A8DDCE9A726C}" type="slidenum">
              <a:rPr lang="en-US" smtClean="0">
                <a:latin typeface="Times" pitchFamily="18" charset="0"/>
                <a:ea typeface="ＭＳ Ｐゴシック" pitchFamily="-111" charset="-128"/>
              </a:rPr>
              <a:pPr/>
              <a:t>16</a:t>
            </a:fld>
            <a:endParaRPr lang="en-US" dirty="0">
              <a:latin typeface="Times" pitchFamily="18" charset="0"/>
              <a:ea typeface="ＭＳ Ｐゴシック" pitchFamily="-111" charset="-128"/>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86008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5A5E3935-ACFA-46B2-BAB8-A8DDCE9A726C}" type="slidenum">
              <a:rPr lang="en-US" smtClean="0">
                <a:latin typeface="Times" pitchFamily="18" charset="0"/>
                <a:ea typeface="ＭＳ Ｐゴシック" pitchFamily="-111" charset="-128"/>
              </a:rPr>
              <a:pPr/>
              <a:t>17</a:t>
            </a:fld>
            <a:endParaRPr lang="en-US" dirty="0">
              <a:latin typeface="Times" pitchFamily="18" charset="0"/>
              <a:ea typeface="ＭＳ Ｐゴシック" pitchFamily="-111" charset="-128"/>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01862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endParaRPr lang="en-US" dirty="0"/>
          </a:p>
        </p:txBody>
      </p:sp>
      <p:sp>
        <p:nvSpPr>
          <p:cNvPr id="26627" name="Slide Number Placeholder 3"/>
          <p:cNvSpPr>
            <a:spLocks noGrp="1"/>
          </p:cNvSpPr>
          <p:nvPr>
            <p:ph type="sldNum" sz="quarter" idx="5"/>
          </p:nvPr>
        </p:nvSpPr>
        <p:spPr>
          <a:noFill/>
        </p:spPr>
        <p:txBody>
          <a:bodyPr/>
          <a:lstStyle/>
          <a:p>
            <a:fld id="{FA193740-C4D1-4083-94AE-61B8487BC988}" type="slidenum">
              <a:rPr lang="en-US" smtClean="0">
                <a:latin typeface="Times" pitchFamily="18" charset="0"/>
                <a:ea typeface="ＭＳ Ｐゴシック" pitchFamily="-111" charset="-128"/>
              </a:rPr>
              <a:pPr/>
              <a:t>18</a:t>
            </a:fld>
            <a:endParaRPr lang="en-US" dirty="0">
              <a:latin typeface="Times" pitchFamily="18" charset="0"/>
              <a:ea typeface="ＭＳ Ｐゴシック" pitchFamily="-111" charset="-128"/>
            </a:endParaRPr>
          </a:p>
        </p:txBody>
      </p:sp>
    </p:spTree>
    <p:extLst>
      <p:ext uri="{BB962C8B-B14F-4D97-AF65-F5344CB8AC3E}">
        <p14:creationId xmlns:p14="http://schemas.microsoft.com/office/powerpoint/2010/main" val="91333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D50B0923-1E1D-4298-8F61-6C3C8BB45AE7}" type="slidenum">
              <a:rPr lang="en-US" smtClean="0">
                <a:latin typeface="Times" pitchFamily="18" charset="0"/>
                <a:ea typeface="ＭＳ Ｐゴシック" pitchFamily="-111" charset="-128"/>
              </a:rPr>
              <a:pPr/>
              <a:t>19</a:t>
            </a:fld>
            <a:endParaRPr lang="en-US" dirty="0">
              <a:latin typeface="Times" pitchFamily="18" charset="0"/>
              <a:ea typeface="ＭＳ Ｐゴシック" pitchFamily="-111" charset="-128"/>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93707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dirty="0"/>
          </a:p>
        </p:txBody>
      </p:sp>
      <p:sp>
        <p:nvSpPr>
          <p:cNvPr id="18435" name="Slide Number Placeholder 3"/>
          <p:cNvSpPr>
            <a:spLocks noGrp="1"/>
          </p:cNvSpPr>
          <p:nvPr>
            <p:ph type="sldNum" sz="quarter" idx="5"/>
          </p:nvPr>
        </p:nvSpPr>
        <p:spPr>
          <a:noFill/>
        </p:spPr>
        <p:txBody>
          <a:bodyPr/>
          <a:lstStyle/>
          <a:p>
            <a:fld id="{D4E95C2A-4341-4441-B485-CB6D5B9BDE44}" type="slidenum">
              <a:rPr lang="en-US" smtClean="0">
                <a:latin typeface="Times" pitchFamily="18" charset="0"/>
                <a:ea typeface="ＭＳ Ｐゴシック" pitchFamily="-111" charset="-128"/>
              </a:rPr>
              <a:pPr/>
              <a:t>2</a:t>
            </a:fld>
            <a:endParaRPr lang="en-US" dirty="0">
              <a:latin typeface="Times" pitchFamily="18" charset="0"/>
              <a:ea typeface="ＭＳ Ｐゴシック" pitchFamily="-111" charset="-128"/>
            </a:endParaRPr>
          </a:p>
        </p:txBody>
      </p:sp>
    </p:spTree>
    <p:extLst>
      <p:ext uri="{BB962C8B-B14F-4D97-AF65-F5344CB8AC3E}">
        <p14:creationId xmlns:p14="http://schemas.microsoft.com/office/powerpoint/2010/main" val="1886580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endParaRPr lang="en-US" dirty="0"/>
          </a:p>
        </p:txBody>
      </p:sp>
      <p:sp>
        <p:nvSpPr>
          <p:cNvPr id="26627" name="Slide Number Placeholder 3"/>
          <p:cNvSpPr>
            <a:spLocks noGrp="1"/>
          </p:cNvSpPr>
          <p:nvPr>
            <p:ph type="sldNum" sz="quarter" idx="5"/>
          </p:nvPr>
        </p:nvSpPr>
        <p:spPr>
          <a:noFill/>
        </p:spPr>
        <p:txBody>
          <a:bodyPr/>
          <a:lstStyle/>
          <a:p>
            <a:fld id="{FA193740-C4D1-4083-94AE-61B8487BC988}" type="slidenum">
              <a:rPr lang="en-US" smtClean="0">
                <a:latin typeface="Times" pitchFamily="18" charset="0"/>
                <a:ea typeface="ＭＳ Ｐゴシック" pitchFamily="-111" charset="-128"/>
              </a:rPr>
              <a:pPr/>
              <a:t>20</a:t>
            </a:fld>
            <a:endParaRPr lang="en-US" dirty="0">
              <a:latin typeface="Times" pitchFamily="18" charset="0"/>
              <a:ea typeface="ＭＳ Ｐゴシック" pitchFamily="-111" charset="-128"/>
            </a:endParaRPr>
          </a:p>
        </p:txBody>
      </p:sp>
    </p:spTree>
    <p:extLst>
      <p:ext uri="{BB962C8B-B14F-4D97-AF65-F5344CB8AC3E}">
        <p14:creationId xmlns:p14="http://schemas.microsoft.com/office/powerpoint/2010/main" val="297126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A8247E3A-5955-42ED-928A-B80028B916E8}" type="slidenum">
              <a:rPr lang="en-US" smtClean="0">
                <a:latin typeface="Times" pitchFamily="18" charset="0"/>
                <a:ea typeface="ＭＳ Ｐゴシック" pitchFamily="-111" charset="-128"/>
              </a:rPr>
              <a:pPr/>
              <a:t>21</a:t>
            </a:fld>
            <a:endParaRPr lang="en-US" dirty="0">
              <a:latin typeface="Times" pitchFamily="18" charset="0"/>
              <a:ea typeface="ＭＳ Ｐゴシック" pitchFamily="-111" charset="-128"/>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09295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9F7E7E36-B828-4BE8-AEC4-D081B1DAB087}" type="slidenum">
              <a:rPr lang="en-US" smtClean="0">
                <a:latin typeface="Times" pitchFamily="18" charset="0"/>
                <a:ea typeface="ＭＳ Ｐゴシック" pitchFamily="-111" charset="-128"/>
              </a:rPr>
              <a:pPr/>
              <a:t>22</a:t>
            </a:fld>
            <a:endParaRPr lang="en-US" dirty="0">
              <a:latin typeface="Times" pitchFamily="18" charset="0"/>
              <a:ea typeface="ＭＳ Ｐゴシック" pitchFamily="-111" charset="-128"/>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55103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endParaRPr lang="en-US" dirty="0"/>
          </a:p>
        </p:txBody>
      </p:sp>
      <p:sp>
        <p:nvSpPr>
          <p:cNvPr id="36867" name="Slide Number Placeholder 3"/>
          <p:cNvSpPr>
            <a:spLocks noGrp="1"/>
          </p:cNvSpPr>
          <p:nvPr>
            <p:ph type="sldNum" sz="quarter" idx="5"/>
          </p:nvPr>
        </p:nvSpPr>
        <p:spPr>
          <a:noFill/>
        </p:spPr>
        <p:txBody>
          <a:bodyPr/>
          <a:lstStyle/>
          <a:p>
            <a:fld id="{4CED10BB-D30C-4332-A376-449AC08E5259}" type="slidenum">
              <a:rPr lang="en-US" smtClean="0">
                <a:latin typeface="Times" pitchFamily="18" charset="0"/>
                <a:ea typeface="ＭＳ Ｐゴシック" pitchFamily="-111" charset="-128"/>
              </a:rPr>
              <a:pPr/>
              <a:t>23</a:t>
            </a:fld>
            <a:endParaRPr lang="en-US" dirty="0">
              <a:latin typeface="Times" pitchFamily="18" charset="0"/>
              <a:ea typeface="ＭＳ Ｐゴシック" pitchFamily="-111" charset="-128"/>
            </a:endParaRPr>
          </a:p>
        </p:txBody>
      </p:sp>
    </p:spTree>
    <p:extLst>
      <p:ext uri="{BB962C8B-B14F-4D97-AF65-F5344CB8AC3E}">
        <p14:creationId xmlns:p14="http://schemas.microsoft.com/office/powerpoint/2010/main" val="3694198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94F3DB60-7ECE-4C80-A69E-10CD35F35FA0}" type="slidenum">
              <a:rPr lang="en-US" smtClean="0">
                <a:latin typeface="Times" pitchFamily="18" charset="0"/>
                <a:ea typeface="ＭＳ Ｐゴシック" pitchFamily="-111" charset="-128"/>
              </a:rPr>
              <a:pPr/>
              <a:t>24</a:t>
            </a:fld>
            <a:endParaRPr lang="en-US" dirty="0">
              <a:latin typeface="Times" pitchFamily="18" charset="0"/>
              <a:ea typeface="ＭＳ Ｐゴシック" pitchFamily="-111" charset="-128"/>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65488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F708C7FD-46D9-4C11-AB9B-E81FA6389F6A}" type="slidenum">
              <a:rPr lang="en-US" smtClean="0">
                <a:latin typeface="Times" pitchFamily="18" charset="0"/>
                <a:ea typeface="ＭＳ Ｐゴシック" pitchFamily="-111" charset="-128"/>
              </a:rPr>
              <a:pPr/>
              <a:t>25</a:t>
            </a:fld>
            <a:endParaRPr lang="en-US" dirty="0">
              <a:latin typeface="Times" pitchFamily="18" charset="0"/>
              <a:ea typeface="ＭＳ Ｐゴシック" pitchFamily="-111" charset="-128"/>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71766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endParaRPr lang="en-US" dirty="0"/>
          </a:p>
        </p:txBody>
      </p:sp>
      <p:sp>
        <p:nvSpPr>
          <p:cNvPr id="26627" name="Slide Number Placeholder 3"/>
          <p:cNvSpPr>
            <a:spLocks noGrp="1"/>
          </p:cNvSpPr>
          <p:nvPr>
            <p:ph type="sldNum" sz="quarter" idx="5"/>
          </p:nvPr>
        </p:nvSpPr>
        <p:spPr>
          <a:noFill/>
        </p:spPr>
        <p:txBody>
          <a:bodyPr/>
          <a:lstStyle/>
          <a:p>
            <a:fld id="{FA193740-C4D1-4083-94AE-61B8487BC988}" type="slidenum">
              <a:rPr lang="en-US" smtClean="0">
                <a:latin typeface="Times" pitchFamily="18" charset="0"/>
                <a:ea typeface="ＭＳ Ｐゴシック" pitchFamily="-111" charset="-128"/>
              </a:rPr>
              <a:pPr/>
              <a:t>26</a:t>
            </a:fld>
            <a:endParaRPr lang="en-US" dirty="0">
              <a:latin typeface="Times" pitchFamily="18" charset="0"/>
              <a:ea typeface="ＭＳ Ｐゴシック" pitchFamily="-111" charset="-128"/>
            </a:endParaRPr>
          </a:p>
        </p:txBody>
      </p:sp>
    </p:spTree>
    <p:extLst>
      <p:ext uri="{BB962C8B-B14F-4D97-AF65-F5344CB8AC3E}">
        <p14:creationId xmlns:p14="http://schemas.microsoft.com/office/powerpoint/2010/main" val="2098074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867B69E0-7376-4649-903D-10481CF1175F}" type="slidenum">
              <a:rPr lang="en-US" smtClean="0">
                <a:latin typeface="Times" pitchFamily="18" charset="0"/>
                <a:ea typeface="ＭＳ Ｐゴシック" pitchFamily="-111" charset="-128"/>
              </a:rPr>
              <a:pPr/>
              <a:t>27</a:t>
            </a:fld>
            <a:endParaRPr lang="en-US" dirty="0">
              <a:latin typeface="Times" pitchFamily="18" charset="0"/>
              <a:ea typeface="ＭＳ Ｐゴシック" pitchFamily="-111" charset="-128"/>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65120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D641BD0F-C34C-48E5-BBC5-3C73FB189018}" type="slidenum">
              <a:rPr lang="en-US" smtClean="0">
                <a:latin typeface="Times" pitchFamily="18" charset="0"/>
                <a:ea typeface="ＭＳ Ｐゴシック" pitchFamily="-111" charset="-128"/>
              </a:rPr>
              <a:pPr/>
              <a:t>28</a:t>
            </a:fld>
            <a:endParaRPr lang="en-US" dirty="0">
              <a:latin typeface="Times" pitchFamily="18" charset="0"/>
              <a:ea typeface="ＭＳ Ｐゴシック" pitchFamily="-111" charset="-128"/>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28750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B11585CB-9AA9-4C50-BD72-51EA72D2B73E}" type="slidenum">
              <a:rPr lang="en-US" smtClean="0">
                <a:latin typeface="Times" pitchFamily="18" charset="0"/>
                <a:ea typeface="ＭＳ Ｐゴシック" pitchFamily="-111" charset="-128"/>
              </a:rPr>
              <a:pPr/>
              <a:t>29</a:t>
            </a:fld>
            <a:endParaRPr lang="en-US" dirty="0">
              <a:latin typeface="Times" pitchFamily="18" charset="0"/>
              <a:ea typeface="ＭＳ Ｐゴシック" pitchFamily="-111" charset="-128"/>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98894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a:p>
        </p:txBody>
      </p:sp>
      <p:sp>
        <p:nvSpPr>
          <p:cNvPr id="20483" name="Slide Number Placeholder 3"/>
          <p:cNvSpPr>
            <a:spLocks noGrp="1"/>
          </p:cNvSpPr>
          <p:nvPr>
            <p:ph type="sldNum" sz="quarter" idx="5"/>
          </p:nvPr>
        </p:nvSpPr>
        <p:spPr>
          <a:noFill/>
        </p:spPr>
        <p:txBody>
          <a:bodyPr/>
          <a:lstStyle/>
          <a:p>
            <a:fld id="{20AB9247-E1F8-4379-A259-BDFA01EA90BD}" type="slidenum">
              <a:rPr lang="en-US" smtClean="0">
                <a:latin typeface="Times" pitchFamily="18" charset="0"/>
                <a:ea typeface="ＭＳ Ｐゴシック" pitchFamily="-111" charset="-128"/>
              </a:rPr>
              <a:pPr/>
              <a:t>3</a:t>
            </a:fld>
            <a:endParaRPr lang="en-US" dirty="0">
              <a:latin typeface="Times" pitchFamily="18" charset="0"/>
              <a:ea typeface="ＭＳ Ｐゴシック" pitchFamily="-111" charset="-128"/>
            </a:endParaRPr>
          </a:p>
        </p:txBody>
      </p:sp>
    </p:spTree>
    <p:extLst>
      <p:ext uri="{BB962C8B-B14F-4D97-AF65-F5344CB8AC3E}">
        <p14:creationId xmlns:p14="http://schemas.microsoft.com/office/powerpoint/2010/main" val="939136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5155B543-50AC-4A73-8C4B-6EDAC32D1652}" type="slidenum">
              <a:rPr lang="en-US" smtClean="0">
                <a:latin typeface="Times" pitchFamily="18" charset="0"/>
                <a:ea typeface="ＭＳ Ｐゴシック" pitchFamily="-111" charset="-128"/>
              </a:rPr>
              <a:pPr/>
              <a:t>30</a:t>
            </a:fld>
            <a:endParaRPr lang="en-US" dirty="0">
              <a:latin typeface="Times" pitchFamily="18" charset="0"/>
              <a:ea typeface="ＭＳ Ｐゴシック" pitchFamily="-111" charset="-128"/>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05695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F8B024-FC38-4F05-9542-7044553CAC5E}" type="slidenum">
              <a:rPr lang="en-US" smtClean="0"/>
              <a:pPr>
                <a:defRPr/>
              </a:pPr>
              <a:t>33</a:t>
            </a:fld>
            <a:endParaRPr lang="en-US" dirty="0"/>
          </a:p>
        </p:txBody>
      </p:sp>
    </p:spTree>
    <p:extLst>
      <p:ext uri="{BB962C8B-B14F-4D97-AF65-F5344CB8AC3E}">
        <p14:creationId xmlns:p14="http://schemas.microsoft.com/office/powerpoint/2010/main" val="2195096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2072BA30-BDE7-4ADB-8A35-2E6767856795}" type="slidenum">
              <a:rPr lang="en-US" smtClean="0">
                <a:latin typeface="Times" pitchFamily="18" charset="0"/>
                <a:ea typeface="ＭＳ Ｐゴシック" pitchFamily="-111" charset="-128"/>
              </a:rPr>
              <a:pPr/>
              <a:t>34</a:t>
            </a:fld>
            <a:endParaRPr lang="en-US" dirty="0">
              <a:latin typeface="Times" pitchFamily="18" charset="0"/>
              <a:ea typeface="ＭＳ Ｐゴシック" pitchFamily="-111" charset="-128"/>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772757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endParaRPr lang="en-US" dirty="0"/>
          </a:p>
        </p:txBody>
      </p:sp>
      <p:sp>
        <p:nvSpPr>
          <p:cNvPr id="78851" name="Slide Number Placeholder 3"/>
          <p:cNvSpPr>
            <a:spLocks noGrp="1"/>
          </p:cNvSpPr>
          <p:nvPr>
            <p:ph type="sldNum" sz="quarter" idx="5"/>
          </p:nvPr>
        </p:nvSpPr>
        <p:spPr>
          <a:noFill/>
        </p:spPr>
        <p:txBody>
          <a:bodyPr/>
          <a:lstStyle/>
          <a:p>
            <a:fld id="{7F612D4B-E386-4675-8195-F49F1C89D0FE}" type="slidenum">
              <a:rPr lang="en-US" smtClean="0">
                <a:latin typeface="Times" pitchFamily="18" charset="0"/>
                <a:ea typeface="ＭＳ Ｐゴシック" pitchFamily="-111" charset="-128"/>
              </a:rPr>
              <a:pPr/>
              <a:t>38</a:t>
            </a:fld>
            <a:endParaRPr lang="en-US" dirty="0">
              <a:latin typeface="Times" pitchFamily="18" charset="0"/>
              <a:ea typeface="ＭＳ Ｐゴシック" pitchFamily="-111" charset="-128"/>
            </a:endParaRPr>
          </a:p>
        </p:txBody>
      </p:sp>
    </p:spTree>
    <p:extLst>
      <p:ext uri="{BB962C8B-B14F-4D97-AF65-F5344CB8AC3E}">
        <p14:creationId xmlns:p14="http://schemas.microsoft.com/office/powerpoint/2010/main" val="3010711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endParaRPr lang="en-US" dirty="0"/>
          </a:p>
        </p:txBody>
      </p:sp>
      <p:sp>
        <p:nvSpPr>
          <p:cNvPr id="80899" name="Slide Number Placeholder 3"/>
          <p:cNvSpPr>
            <a:spLocks noGrp="1"/>
          </p:cNvSpPr>
          <p:nvPr>
            <p:ph type="sldNum" sz="quarter" idx="5"/>
          </p:nvPr>
        </p:nvSpPr>
        <p:spPr>
          <a:noFill/>
        </p:spPr>
        <p:txBody>
          <a:bodyPr/>
          <a:lstStyle/>
          <a:p>
            <a:fld id="{A7C57C04-3C36-44F0-82CF-4E1F67F0017E}" type="slidenum">
              <a:rPr lang="en-US" smtClean="0">
                <a:latin typeface="Times" pitchFamily="18" charset="0"/>
                <a:ea typeface="ＭＳ Ｐゴシック" pitchFamily="-111" charset="-128"/>
              </a:rPr>
              <a:pPr/>
              <a:t>39</a:t>
            </a:fld>
            <a:endParaRPr lang="en-US" dirty="0">
              <a:latin typeface="Times" pitchFamily="18" charset="0"/>
              <a:ea typeface="ＭＳ Ｐゴシック" pitchFamily="-111" charset="-128"/>
            </a:endParaRPr>
          </a:p>
        </p:txBody>
      </p:sp>
    </p:spTree>
    <p:extLst>
      <p:ext uri="{BB962C8B-B14F-4D97-AF65-F5344CB8AC3E}">
        <p14:creationId xmlns:p14="http://schemas.microsoft.com/office/powerpoint/2010/main" val="1765544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endParaRPr lang="en-US" dirty="0"/>
          </a:p>
        </p:txBody>
      </p:sp>
      <p:sp>
        <p:nvSpPr>
          <p:cNvPr id="82947" name="Slide Number Placeholder 3"/>
          <p:cNvSpPr>
            <a:spLocks noGrp="1"/>
          </p:cNvSpPr>
          <p:nvPr>
            <p:ph type="sldNum" sz="quarter" idx="5"/>
          </p:nvPr>
        </p:nvSpPr>
        <p:spPr>
          <a:noFill/>
        </p:spPr>
        <p:txBody>
          <a:bodyPr/>
          <a:lstStyle/>
          <a:p>
            <a:fld id="{FB9E9E41-E1EE-435F-AE60-16BD34A94D3C}" type="slidenum">
              <a:rPr lang="en-US" smtClean="0">
                <a:latin typeface="Times" pitchFamily="18" charset="0"/>
                <a:ea typeface="ＭＳ Ｐゴシック" pitchFamily="-111" charset="-128"/>
              </a:rPr>
              <a:pPr/>
              <a:t>40</a:t>
            </a:fld>
            <a:endParaRPr lang="en-US" dirty="0">
              <a:latin typeface="Times" pitchFamily="18" charset="0"/>
              <a:ea typeface="ＭＳ Ｐゴシック" pitchFamily="-111" charset="-128"/>
            </a:endParaRPr>
          </a:p>
        </p:txBody>
      </p:sp>
    </p:spTree>
    <p:extLst>
      <p:ext uri="{BB962C8B-B14F-4D97-AF65-F5344CB8AC3E}">
        <p14:creationId xmlns:p14="http://schemas.microsoft.com/office/powerpoint/2010/main" val="3049345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endParaRPr lang="en-US" dirty="0"/>
          </a:p>
        </p:txBody>
      </p:sp>
      <p:sp>
        <p:nvSpPr>
          <p:cNvPr id="84995" name="Slide Number Placeholder 3"/>
          <p:cNvSpPr>
            <a:spLocks noGrp="1"/>
          </p:cNvSpPr>
          <p:nvPr>
            <p:ph type="sldNum" sz="quarter" idx="5"/>
          </p:nvPr>
        </p:nvSpPr>
        <p:spPr>
          <a:noFill/>
        </p:spPr>
        <p:txBody>
          <a:bodyPr/>
          <a:lstStyle/>
          <a:p>
            <a:fld id="{03B6DA6C-6B9D-4297-8574-7BC1125B98B0}" type="slidenum">
              <a:rPr lang="en-US" smtClean="0">
                <a:latin typeface="Times" pitchFamily="18" charset="0"/>
                <a:ea typeface="ＭＳ Ｐゴシック" pitchFamily="-111" charset="-128"/>
              </a:rPr>
              <a:pPr/>
              <a:t>41</a:t>
            </a:fld>
            <a:endParaRPr lang="en-US" dirty="0">
              <a:latin typeface="Times" pitchFamily="18" charset="0"/>
              <a:ea typeface="ＭＳ Ｐゴシック" pitchFamily="-111" charset="-128"/>
            </a:endParaRPr>
          </a:p>
        </p:txBody>
      </p:sp>
    </p:spTree>
    <p:extLst>
      <p:ext uri="{BB962C8B-B14F-4D97-AF65-F5344CB8AC3E}">
        <p14:creationId xmlns:p14="http://schemas.microsoft.com/office/powerpoint/2010/main" val="498504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endParaRPr lang="en-US" dirty="0"/>
          </a:p>
        </p:txBody>
      </p:sp>
      <p:sp>
        <p:nvSpPr>
          <p:cNvPr id="87043" name="Slide Number Placeholder 3"/>
          <p:cNvSpPr>
            <a:spLocks noGrp="1"/>
          </p:cNvSpPr>
          <p:nvPr>
            <p:ph type="sldNum" sz="quarter" idx="5"/>
          </p:nvPr>
        </p:nvSpPr>
        <p:spPr>
          <a:noFill/>
        </p:spPr>
        <p:txBody>
          <a:bodyPr/>
          <a:lstStyle/>
          <a:p>
            <a:fld id="{9638527C-22BA-4BC5-B6D2-006760FF9077}" type="slidenum">
              <a:rPr lang="en-US" smtClean="0">
                <a:latin typeface="Times" pitchFamily="18" charset="0"/>
                <a:ea typeface="ＭＳ Ｐゴシック" pitchFamily="-111" charset="-128"/>
              </a:rPr>
              <a:pPr/>
              <a:t>42</a:t>
            </a:fld>
            <a:endParaRPr lang="en-US" dirty="0">
              <a:latin typeface="Times" pitchFamily="18" charset="0"/>
              <a:ea typeface="ＭＳ Ｐゴシック" pitchFamily="-111" charset="-128"/>
            </a:endParaRPr>
          </a:p>
        </p:txBody>
      </p:sp>
    </p:spTree>
    <p:extLst>
      <p:ext uri="{BB962C8B-B14F-4D97-AF65-F5344CB8AC3E}">
        <p14:creationId xmlns:p14="http://schemas.microsoft.com/office/powerpoint/2010/main" val="31327264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89090" name="Notes Placeholder 2"/>
          <p:cNvSpPr>
            <a:spLocks noGrp="1"/>
          </p:cNvSpPr>
          <p:nvPr>
            <p:ph type="body" idx="1"/>
          </p:nvPr>
        </p:nvSpPr>
        <p:spPr>
          <a:noFill/>
          <a:ln/>
        </p:spPr>
        <p:txBody>
          <a:bodyPr/>
          <a:lstStyle/>
          <a:p>
            <a:endParaRPr lang="en-US" dirty="0"/>
          </a:p>
        </p:txBody>
      </p:sp>
      <p:sp>
        <p:nvSpPr>
          <p:cNvPr id="89091" name="Slide Number Placeholder 3"/>
          <p:cNvSpPr>
            <a:spLocks noGrp="1"/>
          </p:cNvSpPr>
          <p:nvPr>
            <p:ph type="sldNum" sz="quarter" idx="5"/>
          </p:nvPr>
        </p:nvSpPr>
        <p:spPr>
          <a:noFill/>
        </p:spPr>
        <p:txBody>
          <a:bodyPr/>
          <a:lstStyle/>
          <a:p>
            <a:fld id="{50A1A7AC-EC43-4F6E-B9C8-3DB5DB949CA6}" type="slidenum">
              <a:rPr lang="en-US" smtClean="0">
                <a:latin typeface="Times" pitchFamily="18" charset="0"/>
                <a:ea typeface="ＭＳ Ｐゴシック" pitchFamily="-111" charset="-128"/>
              </a:rPr>
              <a:pPr/>
              <a:t>43</a:t>
            </a:fld>
            <a:endParaRPr lang="en-US" dirty="0">
              <a:latin typeface="Times" pitchFamily="18" charset="0"/>
              <a:ea typeface="ＭＳ Ｐゴシック" pitchFamily="-111" charset="-128"/>
            </a:endParaRPr>
          </a:p>
        </p:txBody>
      </p:sp>
    </p:spTree>
    <p:extLst>
      <p:ext uri="{BB962C8B-B14F-4D97-AF65-F5344CB8AC3E}">
        <p14:creationId xmlns:p14="http://schemas.microsoft.com/office/powerpoint/2010/main" val="3064759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2CC9EC10-2E55-44E5-AB30-19ADB3A4D84A}" type="slidenum">
              <a:rPr lang="en-US" smtClean="0">
                <a:latin typeface="Times" pitchFamily="18" charset="0"/>
                <a:ea typeface="ＭＳ Ｐゴシック" pitchFamily="-111" charset="-128"/>
              </a:rPr>
              <a:pPr/>
              <a:t>44</a:t>
            </a:fld>
            <a:endParaRPr lang="en-US" dirty="0">
              <a:latin typeface="Times" pitchFamily="18" charset="0"/>
              <a:ea typeface="ＭＳ Ｐゴシック" pitchFamily="-111" charset="-128"/>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3730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dirty="0"/>
          </a:p>
        </p:txBody>
      </p:sp>
      <p:sp>
        <p:nvSpPr>
          <p:cNvPr id="24579" name="Slide Number Placeholder 3"/>
          <p:cNvSpPr>
            <a:spLocks noGrp="1"/>
          </p:cNvSpPr>
          <p:nvPr>
            <p:ph type="sldNum" sz="quarter" idx="5"/>
          </p:nvPr>
        </p:nvSpPr>
        <p:spPr>
          <a:noFill/>
        </p:spPr>
        <p:txBody>
          <a:bodyPr/>
          <a:lstStyle/>
          <a:p>
            <a:fld id="{6D7ACAFF-6E9D-4FCD-9DB9-4723D6FF86C7}" type="slidenum">
              <a:rPr lang="en-US" smtClean="0">
                <a:latin typeface="Times" pitchFamily="18" charset="0"/>
                <a:ea typeface="ＭＳ Ｐゴシック" pitchFamily="-111" charset="-128"/>
              </a:rPr>
              <a:pPr/>
              <a:t>4</a:t>
            </a:fld>
            <a:endParaRPr lang="en-US" dirty="0">
              <a:latin typeface="Times" pitchFamily="18" charset="0"/>
              <a:ea typeface="ＭＳ Ｐゴシック" pitchFamily="-111" charset="-128"/>
            </a:endParaRPr>
          </a:p>
        </p:txBody>
      </p:sp>
    </p:spTree>
    <p:extLst>
      <p:ext uri="{BB962C8B-B14F-4D97-AF65-F5344CB8AC3E}">
        <p14:creationId xmlns:p14="http://schemas.microsoft.com/office/powerpoint/2010/main" val="429469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dirty="0"/>
          </a:p>
        </p:txBody>
      </p:sp>
      <p:sp>
        <p:nvSpPr>
          <p:cNvPr id="24579" name="Slide Number Placeholder 3"/>
          <p:cNvSpPr>
            <a:spLocks noGrp="1"/>
          </p:cNvSpPr>
          <p:nvPr>
            <p:ph type="sldNum" sz="quarter" idx="5"/>
          </p:nvPr>
        </p:nvSpPr>
        <p:spPr>
          <a:noFill/>
        </p:spPr>
        <p:txBody>
          <a:bodyPr/>
          <a:lstStyle/>
          <a:p>
            <a:fld id="{6D7ACAFF-6E9D-4FCD-9DB9-4723D6FF86C7}" type="slidenum">
              <a:rPr lang="en-US" smtClean="0">
                <a:latin typeface="Times" pitchFamily="18" charset="0"/>
                <a:ea typeface="ＭＳ Ｐゴシック" pitchFamily="-111" charset="-128"/>
              </a:rPr>
              <a:pPr/>
              <a:t>5</a:t>
            </a:fld>
            <a:endParaRPr lang="en-US" dirty="0">
              <a:latin typeface="Times" pitchFamily="18" charset="0"/>
              <a:ea typeface="ＭＳ Ｐゴシック" pitchFamily="-111" charset="-128"/>
            </a:endParaRPr>
          </a:p>
        </p:txBody>
      </p:sp>
    </p:spTree>
    <p:extLst>
      <p:ext uri="{BB962C8B-B14F-4D97-AF65-F5344CB8AC3E}">
        <p14:creationId xmlns:p14="http://schemas.microsoft.com/office/powerpoint/2010/main" val="387063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3C17F306-1765-4EEB-9EE9-30CE35C35C72}" type="slidenum">
              <a:rPr lang="en-US" smtClean="0">
                <a:latin typeface="Times" pitchFamily="18" charset="0"/>
                <a:ea typeface="ＭＳ Ｐゴシック" pitchFamily="-111" charset="-128"/>
              </a:rPr>
              <a:pPr/>
              <a:t>6</a:t>
            </a:fld>
            <a:endParaRPr lang="en-US" dirty="0">
              <a:latin typeface="Times" pitchFamily="18" charset="0"/>
              <a:ea typeface="ＭＳ Ｐゴシック" pitchFamily="-111" charset="-128"/>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522457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3C17F306-1765-4EEB-9EE9-30CE35C35C72}" type="slidenum">
              <a:rPr lang="en-US" smtClean="0">
                <a:latin typeface="Times" pitchFamily="18" charset="0"/>
                <a:ea typeface="ＭＳ Ｐゴシック" pitchFamily="-111" charset="-128"/>
              </a:rPr>
              <a:pPr/>
              <a:t>7</a:t>
            </a:fld>
            <a:endParaRPr lang="en-US" dirty="0">
              <a:latin typeface="Times" pitchFamily="18" charset="0"/>
              <a:ea typeface="ＭＳ Ｐゴシック" pitchFamily="-111" charset="-128"/>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796004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endParaRPr lang="en-US" dirty="0"/>
          </a:p>
        </p:txBody>
      </p:sp>
      <p:sp>
        <p:nvSpPr>
          <p:cNvPr id="26627" name="Slide Number Placeholder 3"/>
          <p:cNvSpPr>
            <a:spLocks noGrp="1"/>
          </p:cNvSpPr>
          <p:nvPr>
            <p:ph type="sldNum" sz="quarter" idx="5"/>
          </p:nvPr>
        </p:nvSpPr>
        <p:spPr>
          <a:noFill/>
        </p:spPr>
        <p:txBody>
          <a:bodyPr/>
          <a:lstStyle/>
          <a:p>
            <a:fld id="{FA193740-C4D1-4083-94AE-61B8487BC988}" type="slidenum">
              <a:rPr lang="en-US" smtClean="0">
                <a:latin typeface="Times" pitchFamily="18" charset="0"/>
                <a:ea typeface="ＭＳ Ｐゴシック" pitchFamily="-111" charset="-128"/>
              </a:rPr>
              <a:pPr/>
              <a:t>8</a:t>
            </a:fld>
            <a:endParaRPr lang="en-US" dirty="0">
              <a:latin typeface="Times" pitchFamily="18" charset="0"/>
              <a:ea typeface="ＭＳ Ｐゴシック" pitchFamily="-111" charset="-128"/>
            </a:endParaRPr>
          </a:p>
        </p:txBody>
      </p:sp>
    </p:spTree>
    <p:extLst>
      <p:ext uri="{BB962C8B-B14F-4D97-AF65-F5344CB8AC3E}">
        <p14:creationId xmlns:p14="http://schemas.microsoft.com/office/powerpoint/2010/main" val="481366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3C17F306-1765-4EEB-9EE9-30CE35C35C72}" type="slidenum">
              <a:rPr lang="en-US" smtClean="0">
                <a:latin typeface="Times" pitchFamily="18" charset="0"/>
                <a:ea typeface="ＭＳ Ｐゴシック" pitchFamily="-111" charset="-128"/>
              </a:rPr>
              <a:pPr/>
              <a:t>9</a:t>
            </a:fld>
            <a:endParaRPr lang="en-US" dirty="0">
              <a:latin typeface="Times" pitchFamily="18" charset="0"/>
              <a:ea typeface="ＭＳ Ｐゴシック" pitchFamily="-111" charset="-128"/>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07389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2"/>
            <a:ext cx="4038600" cy="4525963"/>
          </a:xfrm>
        </p:spPr>
        <p:txBody>
          <a:bodyPr/>
          <a:lstStyle>
            <a:lvl1pPr>
              <a:defRPr sz="3000" baseline="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tint val="75000"/>
                </a:prstClr>
              </a:solidFill>
              <a:ea typeface="ＭＳ Ｐゴシック" pitchFamily="34" charset="-128"/>
            </a:endParaRPr>
          </a:p>
        </p:txBody>
      </p:sp>
      <p:sp>
        <p:nvSpPr>
          <p:cNvPr id="6" name="Footer Placeholder 4"/>
          <p:cNvSpPr>
            <a:spLocks noGrp="1"/>
          </p:cNvSpPr>
          <p:nvPr>
            <p:ph type="ftr" sz="quarter" idx="11"/>
          </p:nvPr>
        </p:nvSpPr>
        <p:spPr/>
        <p:txBody>
          <a:bodyPr/>
          <a:lstStyle>
            <a:lvl1pPr>
              <a:defRPr baseline="0">
                <a:solidFill>
                  <a:srgbClr val="0033CC"/>
                </a:solidFill>
              </a:defRPr>
            </a:lvl1pPr>
          </a:lstStyle>
          <a:p>
            <a:pPr>
              <a:defRPr/>
            </a:pPr>
            <a:r>
              <a:rPr lang="en-US" dirty="0"/>
              <a:t>Copyright </a:t>
            </a:r>
            <a:r>
              <a:rPr lang="en-US"/>
              <a:t>© 2017 Pearson </a:t>
            </a:r>
            <a:r>
              <a:rPr lang="en-US" dirty="0"/>
              <a:t>Education, Inc.</a:t>
            </a:r>
          </a:p>
        </p:txBody>
      </p:sp>
      <p:sp>
        <p:nvSpPr>
          <p:cNvPr id="7" name="Slide Number Placeholder 5"/>
          <p:cNvSpPr>
            <a:spLocks noGrp="1"/>
          </p:cNvSpPr>
          <p:nvPr>
            <p:ph type="sldNum" sz="quarter" idx="12"/>
          </p:nvPr>
        </p:nvSpPr>
        <p:spPr/>
        <p:txBody>
          <a:bodyPr/>
          <a:lstStyle>
            <a:lvl1pPr>
              <a:defRPr/>
            </a:lvl1pPr>
          </a:lstStyle>
          <a:p>
            <a:pPr>
              <a:defRPr/>
            </a:pPr>
            <a:r>
              <a:rPr lang="en-US" dirty="0">
                <a:solidFill>
                  <a:prstClr val="black"/>
                </a:solidFill>
              </a:rPr>
              <a:t>1- </a:t>
            </a:r>
            <a:fld id="{3707454D-ADDE-4D7D-B9D2-690347C69ACB}" type="slidenum">
              <a:rPr lang="en-US" smtClean="0">
                <a:solidFill>
                  <a:prstClr val="black"/>
                </a:solidFill>
              </a:rPr>
              <a:pPr>
                <a:defRPr/>
              </a:pPr>
              <a:t>‹#›</a:t>
            </a:fld>
            <a:endParaRPr lang="en-US" dirty="0">
              <a:solidFill>
                <a:prstClr val="black"/>
              </a:solidFill>
            </a:endParaRPr>
          </a:p>
        </p:txBody>
      </p:sp>
      <p:pic>
        <p:nvPicPr>
          <p:cNvPr id="8" name="Picture 7"/>
          <p:cNvPicPr>
            <a:picLocks noChangeAspect="1"/>
          </p:cNvPicPr>
          <p:nvPr userDrawn="1"/>
        </p:nvPicPr>
        <p:blipFill>
          <a:blip r:embed="rId2"/>
          <a:stretch>
            <a:fillRect/>
          </a:stretch>
        </p:blipFill>
        <p:spPr>
          <a:xfrm>
            <a:off x="1010782" y="1842183"/>
            <a:ext cx="2647418" cy="4041998"/>
          </a:xfrm>
          <a:prstGeom prst="rect">
            <a:avLst/>
          </a:prstGeom>
        </p:spPr>
      </p:pic>
    </p:spTree>
    <p:extLst>
      <p:ext uri="{BB962C8B-B14F-4D97-AF65-F5344CB8AC3E}">
        <p14:creationId xmlns:p14="http://schemas.microsoft.com/office/powerpoint/2010/main" val="405933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2209800"/>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1371600" y="3124200"/>
            <a:ext cx="6400800" cy="2971800"/>
          </a:xfrm>
        </p:spPr>
        <p:txBody>
          <a:bodyPr/>
          <a:lstStyle>
            <a:lvl1pPr marL="0" indent="0" algn="ctr">
              <a:buNone/>
              <a:defRPr b="1" baseline="0">
                <a:solidFill>
                  <a:schemeClr val="accent1">
                    <a:lumMod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dirty="0"/>
            </a:lvl1pPr>
          </a:lstStyle>
          <a:p>
            <a:pPr>
              <a:defRPr/>
            </a:pPr>
            <a:endParaRPr lang="en-US" dirty="0">
              <a:solidFill>
                <a:prstClr val="black">
                  <a:tint val="75000"/>
                </a:prstClr>
              </a:solidFill>
              <a:ea typeface="ＭＳ Ｐゴシック" pitchFamily="34" charset="-128"/>
            </a:endParaRPr>
          </a:p>
        </p:txBody>
      </p:sp>
      <p:sp>
        <p:nvSpPr>
          <p:cNvPr id="5" name="Footer Placeholder 4"/>
          <p:cNvSpPr>
            <a:spLocks noGrp="1"/>
          </p:cNvSpPr>
          <p:nvPr>
            <p:ph type="ftr" sz="quarter" idx="11"/>
          </p:nvPr>
        </p:nvSpPr>
        <p:spPr>
          <a:xfrm>
            <a:off x="3124200" y="6356352"/>
            <a:ext cx="3048000" cy="365125"/>
          </a:xfrm>
        </p:spPr>
        <p:txBody>
          <a:bodyPr/>
          <a:lstStyle>
            <a:lvl1pPr>
              <a:defRPr baseline="0" dirty="0" smtClean="0">
                <a:solidFill>
                  <a:srgbClr val="0033CC"/>
                </a:solidFill>
              </a:defRPr>
            </a:lvl1pPr>
          </a:lstStyle>
          <a:p>
            <a:pPr>
              <a:defRPr/>
            </a:pPr>
            <a:r>
              <a:rPr lang="en-US" dirty="0"/>
              <a:t>Copyright </a:t>
            </a:r>
            <a:r>
              <a:rPr lang="en-US"/>
              <a:t>© 2017 Pearson </a:t>
            </a:r>
            <a:r>
              <a:rPr lang="en-US" dirty="0"/>
              <a:t>Education, Inc.</a:t>
            </a:r>
          </a:p>
        </p:txBody>
      </p:sp>
      <p:sp>
        <p:nvSpPr>
          <p:cNvPr id="6" name="Slide Number Placeholder 5"/>
          <p:cNvSpPr>
            <a:spLocks noGrp="1"/>
          </p:cNvSpPr>
          <p:nvPr>
            <p:ph type="sldNum" sz="quarter" idx="12"/>
          </p:nvPr>
        </p:nvSpPr>
        <p:spPr/>
        <p:txBody>
          <a:bodyPr/>
          <a:lstStyle>
            <a:lvl1pPr>
              <a:defRPr dirty="0"/>
            </a:lvl1pPr>
          </a:lstStyle>
          <a:p>
            <a:pPr>
              <a:defRPr/>
            </a:pPr>
            <a:r>
              <a:rPr lang="en-US" dirty="0">
                <a:solidFill>
                  <a:prstClr val="black"/>
                </a:solidFill>
              </a:rPr>
              <a:t> Chapter 1- Slide </a:t>
            </a:r>
            <a:fld id="{3707454D-ADDE-4D7D-B9D2-690347C69ACB}"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5653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5289"/>
            <a:ext cx="8229600" cy="1143000"/>
          </a:xfrm>
        </p:spPr>
        <p:txBody>
          <a:bodyPr/>
          <a:lstStyle>
            <a:lvl1pPr>
              <a:defRPr b="0"/>
            </a:lvl1pPr>
          </a:lstStyle>
          <a:p>
            <a:r>
              <a:rPr lang="en-US" dirty="0"/>
              <a:t>Click to edit Master title style</a:t>
            </a:r>
          </a:p>
        </p:txBody>
      </p:sp>
      <p:sp>
        <p:nvSpPr>
          <p:cNvPr id="3" name="Content Placeholder 2"/>
          <p:cNvSpPr>
            <a:spLocks noGrp="1"/>
          </p:cNvSpPr>
          <p:nvPr>
            <p:ph idx="1"/>
          </p:nvPr>
        </p:nvSpPr>
        <p:spPr/>
        <p:txBody>
          <a:bodyPr/>
          <a:lstStyle>
            <a:lvl1pPr>
              <a:spcBef>
                <a:spcPts val="0"/>
              </a:spcBef>
              <a:defRPr sz="3200" baseline="0"/>
            </a:lvl1pPr>
            <a:lvl2pPr>
              <a:spcBef>
                <a:spcPts val="0"/>
              </a:spcBef>
              <a:defRPr sz="3000" baseline="0"/>
            </a:lvl2pPr>
            <a:lvl3pPr>
              <a:spcBef>
                <a:spcPts val="0"/>
              </a:spcBef>
              <a:defRPr sz="2800" baseline="0"/>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tint val="75000"/>
                </a:prstClr>
              </a:solidFill>
              <a:ea typeface="ＭＳ Ｐゴシック" pitchFamily="34" charset="-128"/>
            </a:endParaRPr>
          </a:p>
        </p:txBody>
      </p:sp>
      <p:sp>
        <p:nvSpPr>
          <p:cNvPr id="5" name="Footer Placeholder 4"/>
          <p:cNvSpPr>
            <a:spLocks noGrp="1"/>
          </p:cNvSpPr>
          <p:nvPr>
            <p:ph type="ftr" sz="quarter" idx="11"/>
          </p:nvPr>
        </p:nvSpPr>
        <p:spPr/>
        <p:txBody>
          <a:bodyPr/>
          <a:lstStyle>
            <a:lvl1pPr>
              <a:defRPr baseline="0">
                <a:solidFill>
                  <a:srgbClr val="0033CC"/>
                </a:solidFill>
              </a:defRPr>
            </a:lvl1pPr>
          </a:lstStyle>
          <a:p>
            <a:pPr>
              <a:defRPr/>
            </a:pPr>
            <a:r>
              <a:rPr lang="en-US" dirty="0"/>
              <a:t>Copyright </a:t>
            </a:r>
            <a:r>
              <a:rPr lang="en-US"/>
              <a:t>© 2017 Pearson </a:t>
            </a:r>
            <a:r>
              <a:rPr lang="en-US" dirty="0"/>
              <a:t>Education, Inc.</a:t>
            </a:r>
          </a:p>
        </p:txBody>
      </p:sp>
      <p:sp>
        <p:nvSpPr>
          <p:cNvPr id="6" name="Slide Number Placeholder 5"/>
          <p:cNvSpPr>
            <a:spLocks noGrp="1"/>
          </p:cNvSpPr>
          <p:nvPr>
            <p:ph type="sldNum" sz="quarter" idx="12"/>
          </p:nvPr>
        </p:nvSpPr>
        <p:spPr/>
        <p:txBody>
          <a:bodyPr/>
          <a:lstStyle>
            <a:lvl1pPr>
              <a:defRPr/>
            </a:lvl1pPr>
          </a:lstStyle>
          <a:p>
            <a:pPr>
              <a:defRPr/>
            </a:pPr>
            <a:r>
              <a:rPr lang="en-US" dirty="0">
                <a:solidFill>
                  <a:prstClr val="black"/>
                </a:solidFill>
              </a:rPr>
              <a:t> Chapter 1- Slide </a:t>
            </a:r>
            <a:fld id="{3707454D-ADDE-4D7D-B9D2-690347C69ACB}" type="slidenum">
              <a:rPr lang="en-US" smtClean="0">
                <a:solidFill>
                  <a:prstClr val="black"/>
                </a:solidFill>
              </a:rPr>
              <a:pPr>
                <a:defRPr/>
              </a:pPr>
              <a:t>‹#›</a:t>
            </a:fld>
            <a:endParaRPr lang="en-US" dirty="0">
              <a:solidFill>
                <a:prstClr val="black"/>
              </a:solidFill>
            </a:endParaRPr>
          </a:p>
        </p:txBody>
      </p:sp>
      <p:sp>
        <p:nvSpPr>
          <p:cNvPr id="8" name="SmartArt Placeholder 7"/>
          <p:cNvSpPr>
            <a:spLocks noGrp="1"/>
          </p:cNvSpPr>
          <p:nvPr>
            <p:ph type="dgm" sz="quarter" idx="13"/>
          </p:nvPr>
        </p:nvSpPr>
        <p:spPr>
          <a:xfrm>
            <a:off x="0" y="16496"/>
            <a:ext cx="914400" cy="914400"/>
          </a:xfrm>
        </p:spPr>
        <p:txBody>
          <a:bodyPr/>
          <a:lstStyle/>
          <a:p>
            <a:endParaRPr lang="en-US" dirty="0"/>
          </a:p>
        </p:txBody>
      </p:sp>
    </p:spTree>
    <p:extLst>
      <p:ext uri="{BB962C8B-B14F-4D97-AF65-F5344CB8AC3E}">
        <p14:creationId xmlns:p14="http://schemas.microsoft.com/office/powerpoint/2010/main" val="185982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dirty="0"/>
            </a:lvl1pPr>
          </a:lstStyle>
          <a:p>
            <a:pPr>
              <a:defRPr/>
            </a:pPr>
            <a:endParaRPr lang="en-US" dirty="0">
              <a:solidFill>
                <a:prstClr val="black">
                  <a:tint val="75000"/>
                </a:prstClr>
              </a:solidFill>
              <a:ea typeface="ＭＳ Ｐゴシック" pitchFamily="34" charset="-128"/>
            </a:endParaRPr>
          </a:p>
        </p:txBody>
      </p:sp>
      <p:sp>
        <p:nvSpPr>
          <p:cNvPr id="5" name="Footer Placeholder 4"/>
          <p:cNvSpPr>
            <a:spLocks noGrp="1"/>
          </p:cNvSpPr>
          <p:nvPr>
            <p:ph type="ftr" sz="quarter" idx="11"/>
          </p:nvPr>
        </p:nvSpPr>
        <p:spPr>
          <a:xfrm>
            <a:off x="3124200" y="6324602"/>
            <a:ext cx="3048000" cy="365125"/>
          </a:xfrm>
        </p:spPr>
        <p:txBody>
          <a:bodyPr/>
          <a:lstStyle>
            <a:lvl1pPr>
              <a:defRPr baseline="0" dirty="0" smtClean="0">
                <a:solidFill>
                  <a:srgbClr val="0033CC"/>
                </a:solidFill>
              </a:defRPr>
            </a:lvl1pPr>
          </a:lstStyle>
          <a:p>
            <a:pPr>
              <a:defRPr/>
            </a:pPr>
            <a:r>
              <a:rPr lang="en-US" dirty="0"/>
              <a:t>Copyright </a:t>
            </a:r>
            <a:r>
              <a:rPr lang="en-US"/>
              <a:t>© 2017 Pearson </a:t>
            </a:r>
            <a:r>
              <a:rPr lang="en-US" dirty="0"/>
              <a:t>Education, Inc.</a:t>
            </a:r>
          </a:p>
        </p:txBody>
      </p:sp>
      <p:sp>
        <p:nvSpPr>
          <p:cNvPr id="6" name="Slide Number Placeholder 5"/>
          <p:cNvSpPr>
            <a:spLocks noGrp="1"/>
          </p:cNvSpPr>
          <p:nvPr>
            <p:ph type="sldNum" sz="quarter" idx="12"/>
          </p:nvPr>
        </p:nvSpPr>
        <p:spPr/>
        <p:txBody>
          <a:bodyPr/>
          <a:lstStyle>
            <a:lvl1pPr>
              <a:defRPr dirty="0"/>
            </a:lvl1pPr>
          </a:lstStyle>
          <a:p>
            <a:pPr>
              <a:defRPr/>
            </a:pPr>
            <a:r>
              <a:rPr lang="en-US" dirty="0">
                <a:solidFill>
                  <a:prstClr val="black"/>
                </a:solidFill>
              </a:rPr>
              <a:t> Chapter 1- Slide </a:t>
            </a:r>
            <a:fld id="{3707454D-ADDE-4D7D-B9D2-690347C69ACB}"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0358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tint val="75000"/>
                </a:prstClr>
              </a:solidFill>
              <a:ea typeface="ＭＳ Ｐゴシック" pitchFamily="34" charset="-128"/>
            </a:endParaRPr>
          </a:p>
        </p:txBody>
      </p:sp>
      <p:sp>
        <p:nvSpPr>
          <p:cNvPr id="8" name="Footer Placeholder 4"/>
          <p:cNvSpPr>
            <a:spLocks noGrp="1"/>
          </p:cNvSpPr>
          <p:nvPr>
            <p:ph type="ftr" sz="quarter" idx="11"/>
          </p:nvPr>
        </p:nvSpPr>
        <p:spPr/>
        <p:txBody>
          <a:bodyPr/>
          <a:lstStyle>
            <a:lvl1pPr>
              <a:defRPr baseline="0">
                <a:solidFill>
                  <a:srgbClr val="0033CC"/>
                </a:solidFill>
              </a:defRPr>
            </a:lvl1pPr>
          </a:lstStyle>
          <a:p>
            <a:pPr>
              <a:defRPr/>
            </a:pPr>
            <a:r>
              <a:rPr lang="en-US" dirty="0"/>
              <a:t>Copyright </a:t>
            </a:r>
            <a:r>
              <a:rPr lang="en-US"/>
              <a:t>© 2017 Pearson </a:t>
            </a:r>
            <a:r>
              <a:rPr lang="en-US" dirty="0"/>
              <a:t>Education, Inc.</a:t>
            </a:r>
          </a:p>
        </p:txBody>
      </p:sp>
      <p:sp>
        <p:nvSpPr>
          <p:cNvPr id="9" name="Slide Number Placeholder 5"/>
          <p:cNvSpPr>
            <a:spLocks noGrp="1"/>
          </p:cNvSpPr>
          <p:nvPr>
            <p:ph type="sldNum" sz="quarter" idx="12"/>
          </p:nvPr>
        </p:nvSpPr>
        <p:spPr/>
        <p:txBody>
          <a:bodyPr/>
          <a:lstStyle>
            <a:lvl1pPr>
              <a:defRPr/>
            </a:lvl1pPr>
          </a:lstStyle>
          <a:p>
            <a:pPr>
              <a:defRPr/>
            </a:pPr>
            <a:r>
              <a:rPr lang="en-US" dirty="0">
                <a:solidFill>
                  <a:prstClr val="black"/>
                </a:solidFill>
              </a:rPr>
              <a:t> Chapter 1- Slide </a:t>
            </a:r>
            <a:fld id="{3707454D-ADDE-4D7D-B9D2-690347C69ACB}"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77739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tint val="75000"/>
                </a:prstClr>
              </a:solidFill>
              <a:ea typeface="ＭＳ Ｐゴシック" pitchFamily="34" charset="-128"/>
            </a:endParaRPr>
          </a:p>
        </p:txBody>
      </p:sp>
      <p:sp>
        <p:nvSpPr>
          <p:cNvPr id="4" name="Footer Placeholder 4"/>
          <p:cNvSpPr>
            <a:spLocks noGrp="1"/>
          </p:cNvSpPr>
          <p:nvPr>
            <p:ph type="ftr" sz="quarter" idx="11"/>
          </p:nvPr>
        </p:nvSpPr>
        <p:spPr/>
        <p:txBody>
          <a:bodyPr/>
          <a:lstStyle>
            <a:lvl1pPr>
              <a:defRPr baseline="0">
                <a:solidFill>
                  <a:srgbClr val="0033CC"/>
                </a:solidFill>
              </a:defRPr>
            </a:lvl1pPr>
          </a:lstStyle>
          <a:p>
            <a:pPr>
              <a:defRPr/>
            </a:pPr>
            <a:r>
              <a:rPr lang="en-US" dirty="0"/>
              <a:t>Copyright </a:t>
            </a:r>
            <a:r>
              <a:rPr lang="en-US"/>
              <a:t>© 2017 Pearson </a:t>
            </a:r>
            <a:r>
              <a:rPr lang="en-US" dirty="0"/>
              <a:t>Education, Inc.</a:t>
            </a:r>
          </a:p>
        </p:txBody>
      </p:sp>
      <p:sp>
        <p:nvSpPr>
          <p:cNvPr id="5" name="Slide Number Placeholder 5"/>
          <p:cNvSpPr>
            <a:spLocks noGrp="1"/>
          </p:cNvSpPr>
          <p:nvPr>
            <p:ph type="sldNum" sz="quarter" idx="12"/>
          </p:nvPr>
        </p:nvSpPr>
        <p:spPr/>
        <p:txBody>
          <a:bodyPr/>
          <a:lstStyle>
            <a:lvl1pPr>
              <a:defRPr/>
            </a:lvl1pPr>
          </a:lstStyle>
          <a:p>
            <a:pPr>
              <a:defRPr/>
            </a:pPr>
            <a:r>
              <a:rPr lang="en-US" dirty="0">
                <a:solidFill>
                  <a:prstClr val="black"/>
                </a:solidFill>
              </a:rPr>
              <a:t> Chapter 1- Slide </a:t>
            </a:r>
            <a:fld id="{3707454D-ADDE-4D7D-B9D2-690347C69ACB}"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7029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tint val="75000"/>
                </a:prstClr>
              </a:solidFill>
              <a:ea typeface="ＭＳ Ｐゴシック" pitchFamily="34" charset="-128"/>
            </a:endParaRPr>
          </a:p>
        </p:txBody>
      </p:sp>
      <p:sp>
        <p:nvSpPr>
          <p:cNvPr id="3" name="Footer Placeholder 4"/>
          <p:cNvSpPr>
            <a:spLocks noGrp="1"/>
          </p:cNvSpPr>
          <p:nvPr>
            <p:ph type="ftr" sz="quarter" idx="11"/>
          </p:nvPr>
        </p:nvSpPr>
        <p:spPr/>
        <p:txBody>
          <a:bodyPr/>
          <a:lstStyle>
            <a:lvl1pPr>
              <a:defRPr baseline="0">
                <a:solidFill>
                  <a:srgbClr val="0033CC"/>
                </a:solidFill>
              </a:defRPr>
            </a:lvl1pPr>
          </a:lstStyle>
          <a:p>
            <a:pPr>
              <a:defRPr/>
            </a:pPr>
            <a:r>
              <a:rPr lang="en-US" dirty="0"/>
              <a:t>Copyright </a:t>
            </a:r>
            <a:r>
              <a:rPr lang="en-US"/>
              <a:t>© 2017 Pearson </a:t>
            </a:r>
            <a:r>
              <a:rPr lang="en-US" dirty="0"/>
              <a:t>Education, Inc.</a:t>
            </a:r>
          </a:p>
        </p:txBody>
      </p:sp>
      <p:sp>
        <p:nvSpPr>
          <p:cNvPr id="4" name="Slide Number Placeholder 5"/>
          <p:cNvSpPr>
            <a:spLocks noGrp="1"/>
          </p:cNvSpPr>
          <p:nvPr>
            <p:ph type="sldNum" sz="quarter" idx="12"/>
          </p:nvPr>
        </p:nvSpPr>
        <p:spPr/>
        <p:txBody>
          <a:bodyPr/>
          <a:lstStyle>
            <a:lvl1pPr>
              <a:defRPr/>
            </a:lvl1pPr>
          </a:lstStyle>
          <a:p>
            <a:pPr>
              <a:defRPr/>
            </a:pPr>
            <a:r>
              <a:rPr lang="en-US" dirty="0">
                <a:solidFill>
                  <a:prstClr val="black"/>
                </a:solidFill>
              </a:rPr>
              <a:t> Chapter 1- Slide </a:t>
            </a:r>
            <a:fld id="{3707454D-ADDE-4D7D-B9D2-690347C69ACB}"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2727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tint val="75000"/>
                </a:prstClr>
              </a:solidFill>
              <a:ea typeface="ＭＳ Ｐゴシック" pitchFamily="34" charset="-128"/>
            </a:endParaRPr>
          </a:p>
        </p:txBody>
      </p:sp>
      <p:sp>
        <p:nvSpPr>
          <p:cNvPr id="6" name="Footer Placeholder 4"/>
          <p:cNvSpPr>
            <a:spLocks noGrp="1"/>
          </p:cNvSpPr>
          <p:nvPr>
            <p:ph type="ftr" sz="quarter" idx="11"/>
          </p:nvPr>
        </p:nvSpPr>
        <p:spPr/>
        <p:txBody>
          <a:bodyPr/>
          <a:lstStyle>
            <a:lvl1pPr>
              <a:defRPr baseline="0">
                <a:solidFill>
                  <a:srgbClr val="0033CC"/>
                </a:solidFill>
              </a:defRPr>
            </a:lvl1pPr>
          </a:lstStyle>
          <a:p>
            <a:pPr>
              <a:defRPr/>
            </a:pPr>
            <a:r>
              <a:rPr lang="en-US" dirty="0"/>
              <a:t>Copyright </a:t>
            </a:r>
            <a:r>
              <a:rPr lang="en-US"/>
              <a:t>© 2017 Pearson </a:t>
            </a:r>
            <a:r>
              <a:rPr lang="en-US" dirty="0"/>
              <a:t>Education, Inc.</a:t>
            </a:r>
          </a:p>
        </p:txBody>
      </p:sp>
      <p:sp>
        <p:nvSpPr>
          <p:cNvPr id="7" name="Slide Number Placeholder 5"/>
          <p:cNvSpPr>
            <a:spLocks noGrp="1"/>
          </p:cNvSpPr>
          <p:nvPr>
            <p:ph type="sldNum" sz="quarter" idx="12"/>
          </p:nvPr>
        </p:nvSpPr>
        <p:spPr/>
        <p:txBody>
          <a:bodyPr/>
          <a:lstStyle>
            <a:lvl1pPr>
              <a:defRPr/>
            </a:lvl1pPr>
          </a:lstStyle>
          <a:p>
            <a:pPr>
              <a:defRPr/>
            </a:pPr>
            <a:r>
              <a:rPr lang="en-US" dirty="0">
                <a:solidFill>
                  <a:prstClr val="black"/>
                </a:solidFill>
              </a:rPr>
              <a:t> Chapter 1- Slide </a:t>
            </a:r>
            <a:fld id="{3707454D-ADDE-4D7D-B9D2-690347C69ACB}"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2627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tint val="75000"/>
                </a:prstClr>
              </a:solidFill>
              <a:ea typeface="ＭＳ Ｐゴシック" pitchFamily="34" charset="-128"/>
            </a:endParaRPr>
          </a:p>
        </p:txBody>
      </p:sp>
      <p:sp>
        <p:nvSpPr>
          <p:cNvPr id="6" name="Footer Placeholder 4"/>
          <p:cNvSpPr>
            <a:spLocks noGrp="1"/>
          </p:cNvSpPr>
          <p:nvPr>
            <p:ph type="ftr" sz="quarter" idx="11"/>
          </p:nvPr>
        </p:nvSpPr>
        <p:spPr/>
        <p:txBody>
          <a:bodyPr/>
          <a:lstStyle>
            <a:lvl1pPr>
              <a:defRPr baseline="0">
                <a:solidFill>
                  <a:srgbClr val="0033CC"/>
                </a:solidFill>
              </a:defRPr>
            </a:lvl1pPr>
          </a:lstStyle>
          <a:p>
            <a:pPr>
              <a:defRPr/>
            </a:pPr>
            <a:r>
              <a:rPr lang="en-US" dirty="0"/>
              <a:t>Copyright </a:t>
            </a:r>
            <a:r>
              <a:rPr lang="en-US"/>
              <a:t>© 2017 Pearson </a:t>
            </a:r>
            <a:r>
              <a:rPr lang="en-US" dirty="0"/>
              <a:t>Education, Inc.</a:t>
            </a:r>
          </a:p>
        </p:txBody>
      </p:sp>
      <p:sp>
        <p:nvSpPr>
          <p:cNvPr id="7" name="Slide Number Placeholder 5"/>
          <p:cNvSpPr>
            <a:spLocks noGrp="1"/>
          </p:cNvSpPr>
          <p:nvPr>
            <p:ph type="sldNum" sz="quarter" idx="12"/>
          </p:nvPr>
        </p:nvSpPr>
        <p:spPr/>
        <p:txBody>
          <a:bodyPr/>
          <a:lstStyle>
            <a:lvl1pPr>
              <a:defRPr/>
            </a:lvl1pPr>
          </a:lstStyle>
          <a:p>
            <a:pPr>
              <a:defRPr/>
            </a:pPr>
            <a:r>
              <a:rPr lang="en-US" dirty="0">
                <a:solidFill>
                  <a:prstClr val="black"/>
                </a:solidFill>
              </a:rPr>
              <a:t> Chapter 1- Slide </a:t>
            </a:r>
            <a:fld id="{3707454D-ADDE-4D7D-B9D2-690347C69ACB}"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19486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47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2971800" y="6356352"/>
            <a:ext cx="30480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050" baseline="0" dirty="0" smtClean="0">
                <a:solidFill>
                  <a:srgbClr val="0033CC"/>
                </a:solidFill>
                <a:latin typeface="Arial" charset="0"/>
                <a:ea typeface="MS PGothic" charset="0"/>
                <a:cs typeface="Arial" charset="0"/>
              </a:defRPr>
            </a:lvl1pPr>
          </a:lstStyle>
          <a:p>
            <a:pPr>
              <a:defRPr/>
            </a:pPr>
            <a:r>
              <a:rPr lang="en-US" dirty="0"/>
              <a:t>Copyright </a:t>
            </a:r>
            <a:r>
              <a:rPr lang="en-US"/>
              <a:t>© 2017 Pearson </a:t>
            </a:r>
            <a:r>
              <a:rPr lang="en-US" dirty="0"/>
              <a:t>Education, Inc.</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050" baseline="0" dirty="0">
                <a:solidFill>
                  <a:srgbClr val="0033CC"/>
                </a:solidFill>
                <a:latin typeface="Arial" charset="0"/>
                <a:ea typeface="MS PGothic" charset="0"/>
                <a:cs typeface="Arial" charset="0"/>
              </a:defRPr>
            </a:lvl1pPr>
          </a:lstStyle>
          <a:p>
            <a:pPr>
              <a:defRPr/>
            </a:pPr>
            <a:r>
              <a:rPr lang="en-US" dirty="0"/>
              <a:t> Chapter 1- Slide </a:t>
            </a:r>
            <a:fld id="{3707454D-ADDE-4D7D-B9D2-690347C69ACB}" type="slidenum">
              <a:rPr lang="en-US" smtClean="0"/>
              <a:pPr>
                <a:defRPr/>
              </a:pPr>
              <a:t>‹#›</a:t>
            </a:fld>
            <a:endParaRPr lang="en-US" dirty="0"/>
          </a:p>
        </p:txBody>
      </p:sp>
      <p:graphicFrame>
        <p:nvGraphicFramePr>
          <p:cNvPr id="2" name="Object 1"/>
          <p:cNvGraphicFramePr>
            <a:graphicFrameLocks noChangeAspect="1"/>
          </p:cNvGraphicFramePr>
          <p:nvPr userDrawn="1">
            <p:extLst/>
          </p:nvPr>
        </p:nvGraphicFramePr>
        <p:xfrm>
          <a:off x="-25400" y="0"/>
          <a:ext cx="7159625" cy="4778375"/>
        </p:xfrm>
        <a:graphic>
          <a:graphicData uri="http://schemas.openxmlformats.org/presentationml/2006/ole">
            <mc:AlternateContent xmlns:mc="http://schemas.openxmlformats.org/markup-compatibility/2006">
              <mc:Choice xmlns:v="urn:schemas-microsoft-com:vml" Requires="v">
                <p:oleObj spid="_x0000_s1100" name="Document" r:id="rId12" imgW="6099262" imgH="4063040" progId="Word.Document.12">
                  <p:embed/>
                </p:oleObj>
              </mc:Choice>
              <mc:Fallback>
                <p:oleObj name="Document" r:id="rId12" imgW="6099262" imgH="4063040" progId="Word.Document.12">
                  <p:embed/>
                  <p:pic>
                    <p:nvPicPr>
                      <p:cNvPr id="0" name=""/>
                      <p:cNvPicPr/>
                      <p:nvPr/>
                    </p:nvPicPr>
                    <p:blipFill>
                      <a:blip r:embed="rId13"/>
                      <a:stretch>
                        <a:fillRect/>
                      </a:stretch>
                    </p:blipFill>
                    <p:spPr>
                      <a:xfrm>
                        <a:off x="-25400" y="0"/>
                        <a:ext cx="7159625" cy="4778375"/>
                      </a:xfrm>
                      <a:prstGeom prst="rect">
                        <a:avLst/>
                      </a:prstGeom>
                    </p:spPr>
                  </p:pic>
                </p:oleObj>
              </mc:Fallback>
            </mc:AlternateContent>
          </a:graphicData>
        </a:graphic>
      </p:graphicFrame>
    </p:spTree>
    <p:extLst>
      <p:ext uri="{BB962C8B-B14F-4D97-AF65-F5344CB8AC3E}">
        <p14:creationId xmlns:p14="http://schemas.microsoft.com/office/powerpoint/2010/main" val="103202347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Lst>
  <p:hf hdr="0" dt="0"/>
  <p:txStyles>
    <p:titleStyle>
      <a:lvl1pPr algn="ctr" defTabSz="342900" rtl="0" eaLnBrk="0" fontAlgn="base" hangingPunct="0">
        <a:spcBef>
          <a:spcPct val="0"/>
        </a:spcBef>
        <a:spcAft>
          <a:spcPct val="0"/>
        </a:spcAft>
        <a:defRPr sz="3400" kern="1200" baseline="0">
          <a:solidFill>
            <a:srgbClr val="004EC0"/>
          </a:solidFill>
          <a:latin typeface="Arial"/>
          <a:ea typeface="ＭＳ Ｐゴシック" pitchFamily="-111" charset="-128"/>
          <a:cs typeface="Arial"/>
        </a:defRPr>
      </a:lvl1pPr>
      <a:lvl2pPr algn="ctr" defTabSz="342900" rtl="0" eaLnBrk="0" fontAlgn="base" hangingPunct="0">
        <a:spcBef>
          <a:spcPct val="0"/>
        </a:spcBef>
        <a:spcAft>
          <a:spcPct val="0"/>
        </a:spcAft>
        <a:defRPr sz="3300">
          <a:solidFill>
            <a:schemeClr val="tx1"/>
          </a:solidFill>
          <a:latin typeface="Arial" charset="0"/>
          <a:ea typeface="ＭＳ Ｐゴシック" pitchFamily="-111" charset="-128"/>
          <a:cs typeface="Arial" pitchFamily="34" charset="0"/>
        </a:defRPr>
      </a:lvl2pPr>
      <a:lvl3pPr algn="ctr" defTabSz="342900" rtl="0" eaLnBrk="0" fontAlgn="base" hangingPunct="0">
        <a:spcBef>
          <a:spcPct val="0"/>
        </a:spcBef>
        <a:spcAft>
          <a:spcPct val="0"/>
        </a:spcAft>
        <a:defRPr sz="3300">
          <a:solidFill>
            <a:schemeClr val="tx1"/>
          </a:solidFill>
          <a:latin typeface="Arial" charset="0"/>
          <a:ea typeface="ＭＳ Ｐゴシック" pitchFamily="-111" charset="-128"/>
          <a:cs typeface="Arial" pitchFamily="34" charset="0"/>
        </a:defRPr>
      </a:lvl3pPr>
      <a:lvl4pPr algn="ctr" defTabSz="342900" rtl="0" eaLnBrk="0" fontAlgn="base" hangingPunct="0">
        <a:spcBef>
          <a:spcPct val="0"/>
        </a:spcBef>
        <a:spcAft>
          <a:spcPct val="0"/>
        </a:spcAft>
        <a:defRPr sz="3300">
          <a:solidFill>
            <a:schemeClr val="tx1"/>
          </a:solidFill>
          <a:latin typeface="Arial" charset="0"/>
          <a:ea typeface="ＭＳ Ｐゴシック" pitchFamily="-111" charset="-128"/>
          <a:cs typeface="Arial" pitchFamily="34" charset="0"/>
        </a:defRPr>
      </a:lvl4pPr>
      <a:lvl5pPr algn="ctr" defTabSz="342900" rtl="0" eaLnBrk="0" fontAlgn="base" hangingPunct="0">
        <a:spcBef>
          <a:spcPct val="0"/>
        </a:spcBef>
        <a:spcAft>
          <a:spcPct val="0"/>
        </a:spcAft>
        <a:defRPr sz="3300">
          <a:solidFill>
            <a:schemeClr val="tx1"/>
          </a:solidFill>
          <a:latin typeface="Arial" charset="0"/>
          <a:ea typeface="ＭＳ Ｐゴシック" pitchFamily="-111" charset="-128"/>
          <a:cs typeface="Arial" pitchFamily="34" charset="0"/>
        </a:defRPr>
      </a:lvl5pPr>
      <a:lvl6pPr marL="342900" algn="ctr" defTabSz="342900" rtl="0" eaLnBrk="1" fontAlgn="base" hangingPunct="1">
        <a:spcBef>
          <a:spcPct val="0"/>
        </a:spcBef>
        <a:spcAft>
          <a:spcPct val="0"/>
        </a:spcAft>
        <a:defRPr sz="3300">
          <a:solidFill>
            <a:schemeClr val="tx1"/>
          </a:solidFill>
          <a:latin typeface="Arial" charset="0"/>
          <a:ea typeface="ＭＳ Ｐゴシック" charset="0"/>
        </a:defRPr>
      </a:lvl6pPr>
      <a:lvl7pPr marL="685800" algn="ctr" defTabSz="342900" rtl="0" eaLnBrk="1" fontAlgn="base" hangingPunct="1">
        <a:spcBef>
          <a:spcPct val="0"/>
        </a:spcBef>
        <a:spcAft>
          <a:spcPct val="0"/>
        </a:spcAft>
        <a:defRPr sz="3300">
          <a:solidFill>
            <a:schemeClr val="tx1"/>
          </a:solidFill>
          <a:latin typeface="Arial" charset="0"/>
          <a:ea typeface="ＭＳ Ｐゴシック" charset="0"/>
        </a:defRPr>
      </a:lvl7pPr>
      <a:lvl8pPr marL="1028700" algn="ctr" defTabSz="342900" rtl="0" eaLnBrk="1" fontAlgn="base" hangingPunct="1">
        <a:spcBef>
          <a:spcPct val="0"/>
        </a:spcBef>
        <a:spcAft>
          <a:spcPct val="0"/>
        </a:spcAft>
        <a:defRPr sz="3300">
          <a:solidFill>
            <a:schemeClr val="tx1"/>
          </a:solidFill>
          <a:latin typeface="Arial" charset="0"/>
          <a:ea typeface="ＭＳ Ｐゴシック" charset="0"/>
        </a:defRPr>
      </a:lvl8pPr>
      <a:lvl9pPr marL="1371600" algn="ctr" defTabSz="342900" rtl="0" eaLnBrk="1" fontAlgn="base" hangingPunct="1">
        <a:spcBef>
          <a:spcPct val="0"/>
        </a:spcBef>
        <a:spcAft>
          <a:spcPct val="0"/>
        </a:spcAft>
        <a:defRPr sz="3300">
          <a:solidFill>
            <a:schemeClr val="tx1"/>
          </a:solidFill>
          <a:latin typeface="Arial" charset="0"/>
          <a:ea typeface="ＭＳ Ｐゴシック" charset="0"/>
        </a:defRPr>
      </a:lvl9pPr>
    </p:titleStyle>
    <p:bodyStyle>
      <a:lvl1pPr marL="257175" indent="-257175" algn="l" defTabSz="342900" rtl="0" eaLnBrk="0" fontAlgn="base" hangingPunct="0">
        <a:spcBef>
          <a:spcPct val="20000"/>
        </a:spcBef>
        <a:spcAft>
          <a:spcPct val="0"/>
        </a:spcAft>
        <a:buClr>
          <a:srgbClr val="0033CC"/>
        </a:buClr>
        <a:buFont typeface="Wingdings" panose="05000000000000000000" pitchFamily="2" charset="2"/>
        <a:buChar char="Ø"/>
        <a:defRPr sz="3200" kern="1200" baseline="0">
          <a:solidFill>
            <a:schemeClr val="accent1">
              <a:lumMod val="50000"/>
            </a:schemeClr>
          </a:solidFill>
          <a:latin typeface="Arial"/>
          <a:ea typeface="ＭＳ Ｐゴシック" pitchFamily="-111" charset="-128"/>
          <a:cs typeface="Arial"/>
        </a:defRPr>
      </a:lvl1pPr>
      <a:lvl2pPr marL="557213" indent="-214313" algn="l" defTabSz="342900" rtl="0" eaLnBrk="0" fontAlgn="base" hangingPunct="0">
        <a:spcBef>
          <a:spcPct val="20000"/>
        </a:spcBef>
        <a:spcAft>
          <a:spcPct val="0"/>
        </a:spcAft>
        <a:buClr>
          <a:srgbClr val="0033CC"/>
        </a:buClr>
        <a:buSzPct val="100000"/>
        <a:buFont typeface="Wingdings" panose="05000000000000000000" pitchFamily="2" charset="2"/>
        <a:buChar char="§"/>
        <a:defRPr sz="2800" kern="1200" baseline="0">
          <a:solidFill>
            <a:schemeClr val="accent1">
              <a:lumMod val="50000"/>
            </a:schemeClr>
          </a:solidFill>
          <a:latin typeface="Arial"/>
          <a:ea typeface="ＭＳ Ｐゴシック" pitchFamily="-111" charset="-128"/>
          <a:cs typeface="Arial"/>
        </a:defRPr>
      </a:lvl2pPr>
      <a:lvl3pPr marL="857250" indent="-171450" algn="l" defTabSz="342900" rtl="0" eaLnBrk="0" fontAlgn="base" hangingPunct="0">
        <a:spcBef>
          <a:spcPct val="20000"/>
        </a:spcBef>
        <a:spcAft>
          <a:spcPct val="0"/>
        </a:spcAft>
        <a:buClr>
          <a:srgbClr val="0033CC"/>
        </a:buClr>
        <a:buSzPct val="100000"/>
        <a:buFont typeface="Arial" panose="020B0604020202020204" pitchFamily="34" charset="0"/>
        <a:buChar char="•"/>
        <a:defRPr sz="2400" kern="1200" baseline="0">
          <a:solidFill>
            <a:schemeClr val="accent1">
              <a:lumMod val="50000"/>
            </a:schemeClr>
          </a:solidFill>
          <a:latin typeface="Arial"/>
          <a:ea typeface="ＭＳ Ｐゴシック" pitchFamily="-111" charset="-128"/>
          <a:cs typeface="Arial"/>
        </a:defRPr>
      </a:lvl3pPr>
      <a:lvl4pPr marL="1200150" indent="-171450" algn="l" defTabSz="342900" rtl="0" eaLnBrk="0" fontAlgn="base" hangingPunct="0">
        <a:spcBef>
          <a:spcPct val="20000"/>
        </a:spcBef>
        <a:spcAft>
          <a:spcPct val="0"/>
        </a:spcAft>
        <a:buClr>
          <a:srgbClr val="0033CC"/>
        </a:buClr>
        <a:buSzPct val="100000"/>
        <a:buFont typeface="Arial" charset="0"/>
        <a:buChar char="–"/>
        <a:defRPr sz="1800" kern="1200" baseline="0">
          <a:solidFill>
            <a:schemeClr val="accent1">
              <a:lumMod val="50000"/>
            </a:schemeClr>
          </a:solidFill>
          <a:latin typeface="Arial"/>
          <a:ea typeface="ＭＳ Ｐゴシック" pitchFamily="-111" charset="-128"/>
          <a:cs typeface="Arial"/>
        </a:defRPr>
      </a:lvl4pPr>
      <a:lvl5pPr marL="1371600" indent="0" algn="l" defTabSz="342900" rtl="0" eaLnBrk="0" fontAlgn="base" hangingPunct="0">
        <a:spcBef>
          <a:spcPct val="20000"/>
        </a:spcBef>
        <a:spcAft>
          <a:spcPct val="0"/>
        </a:spcAft>
        <a:buFontTx/>
        <a:buNone/>
        <a:defRPr sz="1500" kern="1200">
          <a:solidFill>
            <a:schemeClr val="tx1"/>
          </a:solidFill>
          <a:latin typeface="Arial"/>
          <a:ea typeface="ＭＳ Ｐゴシック" pitchFamily="-111" charset="-128"/>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file:///\\localhost\\cid\3287383400_217756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US" dirty="0">
                <a:latin typeface="Arial" charset="0"/>
                <a:cs typeface="Arial" charset="0"/>
              </a:rPr>
              <a:t> </a:t>
            </a:r>
          </a:p>
        </p:txBody>
      </p:sp>
      <p:sp>
        <p:nvSpPr>
          <p:cNvPr id="3" name="Subtitle 2"/>
          <p:cNvSpPr>
            <a:spLocks noGrp="1"/>
          </p:cNvSpPr>
          <p:nvPr>
            <p:ph type="subTitle" idx="1"/>
          </p:nvPr>
        </p:nvSpPr>
        <p:spPr>
          <a:xfrm>
            <a:off x="4267200" y="2362200"/>
            <a:ext cx="4572000" cy="2971800"/>
          </a:xfrm>
        </p:spPr>
        <p:txBody>
          <a:bodyPr rtlCol="0">
            <a:normAutofit/>
          </a:bodyPr>
          <a:lstStyle/>
          <a:p>
            <a:pPr algn="l" eaLnBrk="1" fontAlgn="auto" hangingPunct="1">
              <a:spcAft>
                <a:spcPts val="0"/>
              </a:spcAft>
              <a:buFont typeface="Arial"/>
              <a:buNone/>
              <a:defRPr/>
            </a:pPr>
            <a:r>
              <a:rPr lang="en-US" dirty="0">
                <a:ea typeface="+mn-ea"/>
              </a:rPr>
              <a:t>Chapter 1:</a:t>
            </a:r>
          </a:p>
          <a:p>
            <a:pPr algn="l" eaLnBrk="1" fontAlgn="auto" hangingPunct="1">
              <a:spcAft>
                <a:spcPts val="0"/>
              </a:spcAft>
              <a:buFont typeface="Arial"/>
              <a:buNone/>
              <a:defRPr/>
            </a:pPr>
            <a:r>
              <a:rPr lang="en-US" dirty="0">
                <a:ea typeface="+mn-ea"/>
              </a:rPr>
              <a:t>Strategic Compensation:  A Component of Human Resource Systems</a:t>
            </a:r>
          </a:p>
        </p:txBody>
      </p:sp>
      <p:sp>
        <p:nvSpPr>
          <p:cNvPr id="15363"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15364"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111" charset="-128"/>
              </a:rPr>
              <a:t>1-</a:t>
            </a:r>
            <a:fld id="{4F375E7B-9482-482A-84CE-E00A794B3ED6}" type="slidenum">
              <a:rPr lang="en-US" smtClean="0">
                <a:ea typeface="ＭＳ Ｐゴシック" pitchFamily="-111" charset="-128"/>
              </a:rPr>
              <a:pPr/>
              <a:t>1</a:t>
            </a:fld>
            <a:endParaRPr lang="en-US" dirty="0">
              <a:ea typeface="ＭＳ Ｐゴシック" pitchFamily="-111"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309" y="1257300"/>
            <a:ext cx="3505200" cy="4016376"/>
          </a:xfrm>
          <a:prstGeom prst="rect">
            <a:avLst/>
          </a:prstGeom>
          <a:ln>
            <a:solidFill>
              <a:schemeClr val="tx1"/>
            </a:solidFill>
          </a:ln>
        </p:spPr>
      </p:pic>
    </p:spTree>
    <p:extLst>
      <p:ext uri="{BB962C8B-B14F-4D97-AF65-F5344CB8AC3E}">
        <p14:creationId xmlns:p14="http://schemas.microsoft.com/office/powerpoint/2010/main" val="3247288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57200" y="274638"/>
            <a:ext cx="8229600" cy="944562"/>
          </a:xfrm>
        </p:spPr>
        <p:txBody>
          <a:bodyPr/>
          <a:lstStyle/>
          <a:p>
            <a:pPr eaLnBrk="1" hangingPunct="1"/>
            <a:r>
              <a:rPr lang="en-US" dirty="0">
                <a:latin typeface="Arial" charset="0"/>
                <a:cs typeface="Arial" charset="0"/>
              </a:rPr>
              <a:t>Compensation as a</a:t>
            </a:r>
            <a:br>
              <a:rPr lang="en-US" dirty="0">
                <a:latin typeface="Arial" charset="0"/>
                <a:cs typeface="Arial" charset="0"/>
              </a:rPr>
            </a:br>
            <a:r>
              <a:rPr lang="en-US" dirty="0">
                <a:latin typeface="Arial" charset="0"/>
                <a:cs typeface="Arial" charset="0"/>
              </a:rPr>
              <a:t>Strategic Business Partner</a:t>
            </a:r>
          </a:p>
        </p:txBody>
      </p:sp>
      <p:sp>
        <p:nvSpPr>
          <p:cNvPr id="52226" name="Rectangle 3"/>
          <p:cNvSpPr>
            <a:spLocks noGrp="1" noChangeArrowheads="1"/>
          </p:cNvSpPr>
          <p:nvPr>
            <p:ph idx="1"/>
          </p:nvPr>
        </p:nvSpPr>
        <p:spPr>
          <a:xfrm>
            <a:off x="304800" y="1600200"/>
            <a:ext cx="8534400" cy="4495800"/>
          </a:xfrm>
        </p:spPr>
        <p:txBody>
          <a:bodyPr/>
          <a:lstStyle/>
          <a:p>
            <a:pPr eaLnBrk="1" hangingPunct="1">
              <a:spcBef>
                <a:spcPct val="0"/>
              </a:spcBef>
              <a:spcAft>
                <a:spcPts val="1800"/>
              </a:spcAft>
            </a:pPr>
            <a:r>
              <a:rPr lang="en-US" sz="3000" dirty="0">
                <a:latin typeface="Arial" charset="0"/>
                <a:cs typeface="Arial" charset="0"/>
              </a:rPr>
              <a:t>Think about the role of capital for value creation</a:t>
            </a:r>
          </a:p>
          <a:p>
            <a:pPr eaLnBrk="1" hangingPunct="1">
              <a:spcBef>
                <a:spcPct val="0"/>
              </a:spcBef>
              <a:spcAft>
                <a:spcPts val="1800"/>
              </a:spcAft>
            </a:pPr>
            <a:r>
              <a:rPr lang="en-US" sz="3000" i="1" dirty="0">
                <a:latin typeface="Arial" charset="0"/>
                <a:cs typeface="Arial" charset="0"/>
              </a:rPr>
              <a:t>Capital</a:t>
            </a:r>
            <a:r>
              <a:rPr lang="en-US" sz="3000" dirty="0">
                <a:latin typeface="Arial" charset="0"/>
                <a:cs typeface="Arial" charset="0"/>
              </a:rPr>
              <a:t> refers to the factors that enable companies to generate income, higher stock prices, economic value, and reputation</a:t>
            </a:r>
            <a:endParaRPr lang="en-US" sz="2800" i="1" dirty="0">
              <a:latin typeface="Arial" charset="0"/>
              <a:cs typeface="Arial" charset="0"/>
            </a:endParaRPr>
          </a:p>
          <a:p>
            <a:pPr eaLnBrk="1" hangingPunct="1">
              <a:spcBef>
                <a:spcPct val="0"/>
              </a:spcBef>
            </a:pPr>
            <a:r>
              <a:rPr lang="en-US" sz="2800" i="1" dirty="0">
                <a:latin typeface="Arial" charset="0"/>
                <a:cs typeface="Arial" charset="0"/>
              </a:rPr>
              <a:t>Human capital</a:t>
            </a:r>
            <a:r>
              <a:rPr lang="en-US" sz="2800" dirty="0">
                <a:latin typeface="Arial" charset="0"/>
                <a:cs typeface="Arial" charset="0"/>
              </a:rPr>
              <a:t> refers to sets of collective skills, knowledge, and abilities that employees can apply to create value for their employers</a:t>
            </a:r>
            <a:endParaRPr lang="en-US" sz="3000" i="1" dirty="0">
              <a:latin typeface="Arial" charset="0"/>
              <a:cs typeface="Arial" charset="0"/>
            </a:endParaRPr>
          </a:p>
        </p:txBody>
      </p:sp>
      <p:sp>
        <p:nvSpPr>
          <p:cNvPr id="52227"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52228"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B652912C-223C-4ADC-8640-01534A2E8EF7}" type="slidenum">
              <a:rPr lang="en-US" smtClean="0">
                <a:latin typeface="Tahoma" pitchFamily="34" charset="0"/>
                <a:ea typeface="ＭＳ Ｐゴシック" pitchFamily="-111" charset="-128"/>
              </a:rPr>
              <a:pPr/>
              <a:t>10</a:t>
            </a:fld>
            <a:endParaRPr lang="en-US" dirty="0">
              <a:latin typeface="Tahoma" pitchFamily="34" charset="0"/>
              <a:ea typeface="ＭＳ Ｐゴシック" pitchFamily="-111" charset="-128"/>
            </a:endParaRPr>
          </a:p>
        </p:txBody>
      </p:sp>
      <p:sp>
        <p:nvSpPr>
          <p:cNvPr id="6" name="Double Wave 5"/>
          <p:cNvSpPr/>
          <p:nvPr/>
        </p:nvSpPr>
        <p:spPr>
          <a:xfrm>
            <a:off x="0" y="-16476"/>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1-2</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3429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57200" y="274638"/>
            <a:ext cx="8229600" cy="944562"/>
          </a:xfrm>
        </p:spPr>
        <p:txBody>
          <a:bodyPr/>
          <a:lstStyle/>
          <a:p>
            <a:pPr eaLnBrk="1" hangingPunct="1"/>
            <a:r>
              <a:rPr lang="en-US" dirty="0">
                <a:latin typeface="Arial" charset="0"/>
                <a:cs typeface="Arial" charset="0"/>
              </a:rPr>
              <a:t>Compensation as a</a:t>
            </a:r>
            <a:br>
              <a:rPr lang="en-US" dirty="0">
                <a:latin typeface="Arial" charset="0"/>
                <a:cs typeface="Arial" charset="0"/>
              </a:rPr>
            </a:br>
            <a:r>
              <a:rPr lang="en-US" dirty="0">
                <a:latin typeface="Arial" charset="0"/>
                <a:cs typeface="Arial" charset="0"/>
              </a:rPr>
              <a:t>Strategic Business Partner</a:t>
            </a:r>
          </a:p>
        </p:txBody>
      </p:sp>
      <p:sp>
        <p:nvSpPr>
          <p:cNvPr id="52226" name="Rectangle 3"/>
          <p:cNvSpPr>
            <a:spLocks noGrp="1" noChangeArrowheads="1"/>
          </p:cNvSpPr>
          <p:nvPr>
            <p:ph idx="1"/>
          </p:nvPr>
        </p:nvSpPr>
        <p:spPr>
          <a:xfrm>
            <a:off x="304800" y="1600200"/>
            <a:ext cx="8534400" cy="4495800"/>
          </a:xfrm>
        </p:spPr>
        <p:txBody>
          <a:bodyPr/>
          <a:lstStyle/>
          <a:p>
            <a:pPr eaLnBrk="1" hangingPunct="1">
              <a:spcBef>
                <a:spcPct val="0"/>
              </a:spcBef>
              <a:spcAft>
                <a:spcPts val="1800"/>
              </a:spcAft>
            </a:pPr>
            <a:r>
              <a:rPr lang="en-US" sz="3000" dirty="0">
                <a:latin typeface="Arial" charset="0"/>
                <a:cs typeface="Arial" charset="0"/>
              </a:rPr>
              <a:t>Compensation professions can leverage the value of human capital in a variety of ways:</a:t>
            </a:r>
          </a:p>
          <a:p>
            <a:pPr lvl="1" eaLnBrk="1" hangingPunct="1">
              <a:spcBef>
                <a:spcPct val="0"/>
              </a:spcBef>
              <a:spcAft>
                <a:spcPts val="1800"/>
              </a:spcAft>
            </a:pPr>
            <a:r>
              <a:rPr lang="en-US" sz="2800" dirty="0">
                <a:latin typeface="Arial" charset="0"/>
                <a:cs typeface="Arial" charset="0"/>
              </a:rPr>
              <a:t>Well-designed merit pay and incentive programs, which reinforce excellent job performance</a:t>
            </a:r>
          </a:p>
          <a:p>
            <a:pPr lvl="1" eaLnBrk="1" hangingPunct="1">
              <a:spcBef>
                <a:spcPct val="0"/>
              </a:spcBef>
              <a:spcAft>
                <a:spcPts val="1800"/>
              </a:spcAft>
            </a:pPr>
            <a:r>
              <a:rPr lang="en-US" sz="2800" dirty="0">
                <a:latin typeface="Arial" charset="0"/>
                <a:cs typeface="Arial" charset="0"/>
              </a:rPr>
              <a:t>Incentive programs which reduce employee entitlement</a:t>
            </a:r>
          </a:p>
          <a:p>
            <a:pPr lvl="1" eaLnBrk="1" hangingPunct="1">
              <a:spcBef>
                <a:spcPct val="0"/>
              </a:spcBef>
              <a:spcAft>
                <a:spcPts val="1800"/>
              </a:spcAft>
            </a:pPr>
            <a:r>
              <a:rPr lang="en-US" sz="2800" dirty="0">
                <a:latin typeface="Arial" charset="0"/>
                <a:cs typeface="Arial" charset="0"/>
              </a:rPr>
              <a:t>Person-focused pay which is based on extensive employer-sponsored training that enables employees to work in changing environments</a:t>
            </a:r>
          </a:p>
        </p:txBody>
      </p:sp>
      <p:sp>
        <p:nvSpPr>
          <p:cNvPr id="52227"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52228"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B652912C-223C-4ADC-8640-01534A2E8EF7}" type="slidenum">
              <a:rPr lang="en-US" smtClean="0">
                <a:latin typeface="Tahoma" pitchFamily="34" charset="0"/>
                <a:ea typeface="ＭＳ Ｐゴシック" pitchFamily="-111" charset="-128"/>
              </a:rPr>
              <a:pPr/>
              <a:t>11</a:t>
            </a:fld>
            <a:endParaRPr lang="en-US" dirty="0">
              <a:latin typeface="Tahoma" pitchFamily="34" charset="0"/>
              <a:ea typeface="ＭＳ Ｐゴシック" pitchFamily="-111" charset="-128"/>
            </a:endParaRPr>
          </a:p>
        </p:txBody>
      </p:sp>
      <p:sp>
        <p:nvSpPr>
          <p:cNvPr id="6" name="Double Wave 5"/>
          <p:cNvSpPr/>
          <p:nvPr/>
        </p:nvSpPr>
        <p:spPr>
          <a:xfrm>
            <a:off x="0" y="-10428"/>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1-2</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7819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57200" y="274638"/>
            <a:ext cx="8229600" cy="944562"/>
          </a:xfrm>
        </p:spPr>
        <p:txBody>
          <a:bodyPr/>
          <a:lstStyle/>
          <a:p>
            <a:pPr eaLnBrk="1" hangingPunct="1"/>
            <a:r>
              <a:rPr lang="en-US" dirty="0">
                <a:latin typeface="Arial" charset="0"/>
                <a:cs typeface="Arial" charset="0"/>
              </a:rPr>
              <a:t>Strategic Compensation Decisions</a:t>
            </a:r>
          </a:p>
        </p:txBody>
      </p:sp>
      <p:sp>
        <p:nvSpPr>
          <p:cNvPr id="52226" name="Rectangle 3"/>
          <p:cNvSpPr>
            <a:spLocks noGrp="1" noChangeArrowheads="1"/>
          </p:cNvSpPr>
          <p:nvPr>
            <p:ph idx="1"/>
          </p:nvPr>
        </p:nvSpPr>
        <p:spPr>
          <a:xfrm>
            <a:off x="304800" y="1600200"/>
            <a:ext cx="8534400" cy="4495800"/>
          </a:xfrm>
        </p:spPr>
        <p:txBody>
          <a:bodyPr anchor="ctr"/>
          <a:lstStyle/>
          <a:p>
            <a:pPr eaLnBrk="1" hangingPunct="1">
              <a:spcBef>
                <a:spcPct val="0"/>
              </a:spcBef>
              <a:spcAft>
                <a:spcPts val="1200"/>
              </a:spcAft>
            </a:pPr>
            <a:r>
              <a:rPr lang="en-US" sz="3000" dirty="0">
                <a:latin typeface="Arial" charset="0"/>
                <a:cs typeface="Arial" charset="0"/>
              </a:rPr>
              <a:t>Compensation professionals provide a strategic contribution when they can answer </a:t>
            </a:r>
            <a:r>
              <a:rPr lang="en-US" sz="3000" i="1" dirty="0">
                <a:latin typeface="Arial" charset="0"/>
                <a:cs typeface="Arial" charset="0"/>
              </a:rPr>
              <a:t>yes</a:t>
            </a:r>
            <a:r>
              <a:rPr lang="en-US" sz="3000" dirty="0">
                <a:latin typeface="Arial" charset="0"/>
                <a:cs typeface="Arial" charset="0"/>
              </a:rPr>
              <a:t> to 3 questions:</a:t>
            </a:r>
          </a:p>
          <a:p>
            <a:pPr lvl="1" eaLnBrk="1" hangingPunct="1">
              <a:spcBef>
                <a:spcPct val="0"/>
              </a:spcBef>
              <a:spcAft>
                <a:spcPts val="1200"/>
              </a:spcAft>
            </a:pPr>
            <a:r>
              <a:rPr lang="en-US" sz="2800" dirty="0">
                <a:latin typeface="Arial" charset="0"/>
                <a:cs typeface="Arial" charset="0"/>
              </a:rPr>
              <a:t>What are the competitive business strategy options and does compensation strategy fit well with the objectives of company competitive business and HR strategies?</a:t>
            </a:r>
          </a:p>
          <a:p>
            <a:pPr lvl="1" eaLnBrk="1" hangingPunct="1">
              <a:spcBef>
                <a:spcPct val="0"/>
              </a:spcBef>
              <a:spcAft>
                <a:spcPts val="1200"/>
              </a:spcAft>
            </a:pPr>
            <a:r>
              <a:rPr lang="en-US" sz="2800" dirty="0">
                <a:latin typeface="Arial" charset="0"/>
                <a:cs typeface="Arial" charset="0"/>
              </a:rPr>
              <a:t>Does the choice and design of compensation practices fit well to support compensation strategy? </a:t>
            </a:r>
            <a:r>
              <a:rPr lang="en-US" sz="2400" dirty="0">
                <a:latin typeface="Arial" charset="0"/>
                <a:cs typeface="Arial" charset="0"/>
              </a:rPr>
              <a:t>(</a:t>
            </a:r>
            <a:r>
              <a:rPr lang="en-US" sz="2400" i="1" dirty="0">
                <a:latin typeface="Arial" charset="0"/>
                <a:cs typeface="Arial" charset="0"/>
              </a:rPr>
              <a:t>continued on next page</a:t>
            </a:r>
            <a:r>
              <a:rPr lang="en-US" sz="2400" dirty="0">
                <a:latin typeface="Arial" charset="0"/>
                <a:cs typeface="Arial" charset="0"/>
              </a:rPr>
              <a:t>)</a:t>
            </a:r>
            <a:endParaRPr lang="en-US" sz="2800" dirty="0">
              <a:latin typeface="Arial" charset="0"/>
              <a:cs typeface="Arial" charset="0"/>
            </a:endParaRPr>
          </a:p>
        </p:txBody>
      </p:sp>
      <p:sp>
        <p:nvSpPr>
          <p:cNvPr id="52227"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52228"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B652912C-223C-4ADC-8640-01534A2E8EF7}" type="slidenum">
              <a:rPr lang="en-US" smtClean="0">
                <a:latin typeface="Tahoma" pitchFamily="34" charset="0"/>
                <a:ea typeface="ＭＳ Ｐゴシック" pitchFamily="-111" charset="-128"/>
              </a:rPr>
              <a:pPr/>
              <a:t>12</a:t>
            </a:fld>
            <a:endParaRPr lang="en-US" dirty="0">
              <a:latin typeface="Tahoma" pitchFamily="34" charset="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1-3</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474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57200" y="274638"/>
            <a:ext cx="8229600" cy="944562"/>
          </a:xfrm>
        </p:spPr>
        <p:txBody>
          <a:bodyPr/>
          <a:lstStyle/>
          <a:p>
            <a:pPr eaLnBrk="1" hangingPunct="1"/>
            <a:r>
              <a:rPr lang="en-US" dirty="0">
                <a:latin typeface="Arial" charset="0"/>
                <a:cs typeface="Arial" charset="0"/>
              </a:rPr>
              <a:t>Strategic Compensation Decisions</a:t>
            </a:r>
          </a:p>
        </p:txBody>
      </p:sp>
      <p:sp>
        <p:nvSpPr>
          <p:cNvPr id="52226" name="Rectangle 3"/>
          <p:cNvSpPr>
            <a:spLocks noGrp="1" noChangeArrowheads="1"/>
          </p:cNvSpPr>
          <p:nvPr>
            <p:ph idx="1"/>
          </p:nvPr>
        </p:nvSpPr>
        <p:spPr>
          <a:xfrm>
            <a:off x="304800" y="1600200"/>
            <a:ext cx="8534400" cy="4495800"/>
          </a:xfrm>
        </p:spPr>
        <p:txBody>
          <a:bodyPr/>
          <a:lstStyle/>
          <a:p>
            <a:pPr marL="342900" lvl="1" indent="0" eaLnBrk="1" hangingPunct="1">
              <a:spcBef>
                <a:spcPct val="0"/>
              </a:spcBef>
              <a:spcAft>
                <a:spcPts val="1200"/>
              </a:spcAft>
              <a:buNone/>
            </a:pPr>
            <a:r>
              <a:rPr lang="en-US" dirty="0">
                <a:latin typeface="Arial" charset="0"/>
                <a:cs typeface="Arial" charset="0"/>
              </a:rPr>
              <a:t>Does the implementation of compensation practices effectively direct employee behavior to enhance job performance that supports the choice of compensation practices?</a:t>
            </a:r>
          </a:p>
        </p:txBody>
      </p:sp>
      <p:sp>
        <p:nvSpPr>
          <p:cNvPr id="52227"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52228"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B652912C-223C-4ADC-8640-01534A2E8EF7}" type="slidenum">
              <a:rPr lang="en-US" smtClean="0">
                <a:latin typeface="Tahoma" pitchFamily="34" charset="0"/>
                <a:ea typeface="ＭＳ Ｐゴシック" pitchFamily="-111" charset="-128"/>
              </a:rPr>
              <a:pPr/>
              <a:t>13</a:t>
            </a:fld>
            <a:endParaRPr lang="en-US" dirty="0">
              <a:latin typeface="Tahoma" pitchFamily="34" charset="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1-3</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7884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dirty="0">
                <a:latin typeface="Arial" charset="0"/>
                <a:cs typeface="Arial" charset="0"/>
              </a:rPr>
              <a:t>Competitive Business</a:t>
            </a:r>
            <a:br>
              <a:rPr lang="en-US" dirty="0">
                <a:latin typeface="Arial" charset="0"/>
                <a:cs typeface="Arial" charset="0"/>
              </a:rPr>
            </a:br>
            <a:r>
              <a:rPr lang="en-US" dirty="0">
                <a:latin typeface="Arial" charset="0"/>
                <a:cs typeface="Arial" charset="0"/>
              </a:rPr>
              <a:t>Strategy Choices</a:t>
            </a:r>
          </a:p>
        </p:txBody>
      </p:sp>
      <p:sp>
        <p:nvSpPr>
          <p:cNvPr id="11267" name="Rectangle 3"/>
          <p:cNvSpPr>
            <a:spLocks noGrp="1" noChangeArrowheads="1"/>
          </p:cNvSpPr>
          <p:nvPr>
            <p:ph idx="1"/>
          </p:nvPr>
        </p:nvSpPr>
        <p:spPr/>
        <p:txBody>
          <a:bodyPr rtlCol="0">
            <a:noAutofit/>
          </a:bodyPr>
          <a:lstStyle/>
          <a:p>
            <a:pPr marL="0" indent="0" eaLnBrk="1" fontAlgn="auto" hangingPunct="1">
              <a:spcAft>
                <a:spcPts val="0"/>
              </a:spcAft>
              <a:buFont typeface="Arial"/>
              <a:buNone/>
              <a:defRPr/>
            </a:pPr>
            <a:endParaRPr lang="en-US" sz="2800" b="1" dirty="0">
              <a:ea typeface="+mn-ea"/>
            </a:endParaRPr>
          </a:p>
          <a:p>
            <a:pPr eaLnBrk="1" fontAlgn="auto" hangingPunct="1">
              <a:spcAft>
                <a:spcPts val="0"/>
              </a:spcAft>
              <a:defRPr/>
            </a:pPr>
            <a:r>
              <a:rPr lang="en-US" b="1" dirty="0">
                <a:ea typeface="+mn-ea"/>
              </a:rPr>
              <a:t>Lowest cost strategy: </a:t>
            </a:r>
            <a:r>
              <a:rPr lang="en-US" dirty="0">
                <a:ea typeface="+mn-ea"/>
              </a:rPr>
              <a:t>focus on being lowest cost producer/seller of goods or services</a:t>
            </a:r>
          </a:p>
          <a:p>
            <a:pPr marL="0" indent="0" eaLnBrk="1" fontAlgn="auto" hangingPunct="1">
              <a:spcAft>
                <a:spcPts val="0"/>
              </a:spcAft>
              <a:buNone/>
              <a:defRPr/>
            </a:pPr>
            <a:r>
              <a:rPr lang="en-US" dirty="0">
                <a:ea typeface="+mn-ea"/>
              </a:rPr>
              <a:t>      </a:t>
            </a:r>
          </a:p>
          <a:p>
            <a:pPr eaLnBrk="1" fontAlgn="auto" hangingPunct="1">
              <a:spcAft>
                <a:spcPts val="0"/>
              </a:spcAft>
              <a:defRPr/>
            </a:pPr>
            <a:r>
              <a:rPr lang="en-US" b="1" dirty="0">
                <a:ea typeface="+mn-ea"/>
              </a:rPr>
              <a:t>Differentiation strategy: </a:t>
            </a:r>
            <a:r>
              <a:rPr lang="en-US" dirty="0">
                <a:ea typeface="+mn-ea"/>
              </a:rPr>
              <a:t>focus on offering unique goods or services to the public</a:t>
            </a:r>
          </a:p>
          <a:p>
            <a:pPr marL="0" indent="0" eaLnBrk="1" fontAlgn="auto" hangingPunct="1">
              <a:spcAft>
                <a:spcPts val="0"/>
              </a:spcAft>
              <a:buFont typeface="Arial"/>
              <a:buNone/>
              <a:defRPr/>
            </a:pPr>
            <a:r>
              <a:rPr lang="en-US" sz="2800" dirty="0">
                <a:ea typeface="+mn-ea"/>
              </a:rPr>
              <a:t>      </a:t>
            </a:r>
          </a:p>
          <a:p>
            <a:pPr eaLnBrk="1" fontAlgn="auto" hangingPunct="1">
              <a:spcAft>
                <a:spcPts val="0"/>
              </a:spcAft>
              <a:buFont typeface="Arial"/>
              <a:buChar char="•"/>
              <a:defRPr/>
            </a:pPr>
            <a:endParaRPr lang="en-US" sz="2800" dirty="0">
              <a:ea typeface="+mn-ea"/>
            </a:endParaRPr>
          </a:p>
        </p:txBody>
      </p:sp>
      <p:sp>
        <p:nvSpPr>
          <p:cNvPr id="54275"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54276"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040FB4AC-499D-49F1-96B1-A7EB2199DA02}" type="slidenum">
              <a:rPr lang="en-US" smtClean="0">
                <a:latin typeface="Tahoma" pitchFamily="34" charset="0"/>
                <a:ea typeface="ＭＳ Ｐゴシック" pitchFamily="-111" charset="-128"/>
              </a:rPr>
              <a:pPr/>
              <a:t>14</a:t>
            </a:fld>
            <a:endParaRPr lang="en-US" dirty="0">
              <a:latin typeface="Tahoma" pitchFamily="34" charset="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1-3</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11745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57200" y="228600"/>
            <a:ext cx="8229600" cy="1143000"/>
          </a:xfrm>
        </p:spPr>
        <p:txBody>
          <a:bodyPr/>
          <a:lstStyle/>
          <a:p>
            <a:pPr eaLnBrk="1" hangingPunct="1"/>
            <a:r>
              <a:rPr lang="en-US" dirty="0">
                <a:latin typeface="Arial" charset="0"/>
                <a:cs typeface="Arial" charset="0"/>
              </a:rPr>
              <a:t>Lowest Cost Strategy</a:t>
            </a:r>
          </a:p>
        </p:txBody>
      </p:sp>
      <p:sp>
        <p:nvSpPr>
          <p:cNvPr id="12291" name="Rectangle 3"/>
          <p:cNvSpPr>
            <a:spLocks noGrp="1" noChangeArrowheads="1"/>
          </p:cNvSpPr>
          <p:nvPr>
            <p:ph idx="1"/>
          </p:nvPr>
        </p:nvSpPr>
        <p:spPr/>
        <p:txBody>
          <a:bodyPr rtlCol="0">
            <a:noAutofit/>
          </a:bodyPr>
          <a:lstStyle/>
          <a:p>
            <a:pPr marL="0" indent="0" eaLnBrk="1" fontAlgn="auto" hangingPunct="1">
              <a:spcAft>
                <a:spcPts val="1200"/>
              </a:spcAft>
              <a:buFont typeface="Arial"/>
              <a:buNone/>
              <a:defRPr/>
            </a:pPr>
            <a:r>
              <a:rPr lang="en-US" dirty="0">
                <a:ea typeface="+mn-ea"/>
              </a:rPr>
              <a:t>Effective when jobs:</a:t>
            </a:r>
          </a:p>
          <a:p>
            <a:pPr eaLnBrk="1" fontAlgn="auto" hangingPunct="1">
              <a:spcAft>
                <a:spcPts val="1200"/>
              </a:spcAft>
              <a:defRPr/>
            </a:pPr>
            <a:r>
              <a:rPr lang="en-US" dirty="0">
                <a:ea typeface="+mn-ea"/>
              </a:rPr>
              <a:t>Include predictable behaviors</a:t>
            </a:r>
          </a:p>
          <a:p>
            <a:pPr eaLnBrk="1" fontAlgn="auto" hangingPunct="1">
              <a:spcAft>
                <a:spcPts val="1200"/>
              </a:spcAft>
              <a:defRPr/>
            </a:pPr>
            <a:r>
              <a:rPr lang="en-US" dirty="0">
                <a:ea typeface="+mn-ea"/>
              </a:rPr>
              <a:t>Have a short-term focus</a:t>
            </a:r>
          </a:p>
          <a:p>
            <a:pPr eaLnBrk="1" fontAlgn="auto" hangingPunct="1">
              <a:spcAft>
                <a:spcPts val="1200"/>
              </a:spcAft>
              <a:defRPr/>
            </a:pPr>
            <a:r>
              <a:rPr lang="en-US" dirty="0">
                <a:ea typeface="+mn-ea"/>
              </a:rPr>
              <a:t>Require autonomous activity</a:t>
            </a:r>
          </a:p>
          <a:p>
            <a:pPr eaLnBrk="1" fontAlgn="auto" hangingPunct="1">
              <a:spcAft>
                <a:spcPts val="0"/>
              </a:spcAft>
              <a:defRPr/>
            </a:pPr>
            <a:r>
              <a:rPr lang="en-US" dirty="0">
                <a:ea typeface="+mn-ea"/>
              </a:rPr>
              <a:t>Focus on quantity of output</a:t>
            </a:r>
          </a:p>
          <a:p>
            <a:pPr marL="0" indent="0" eaLnBrk="1" fontAlgn="auto" hangingPunct="1">
              <a:spcAft>
                <a:spcPts val="0"/>
              </a:spcAft>
              <a:buFont typeface="Arial"/>
              <a:buNone/>
              <a:defRPr/>
            </a:pPr>
            <a:endParaRPr lang="en-US" sz="2800" dirty="0">
              <a:ea typeface="+mn-ea"/>
            </a:endParaRPr>
          </a:p>
          <a:p>
            <a:pPr marL="0" indent="0" eaLnBrk="1" fontAlgn="auto" hangingPunct="1">
              <a:spcAft>
                <a:spcPts val="0"/>
              </a:spcAft>
              <a:buFont typeface="Arial"/>
              <a:buNone/>
              <a:defRPr/>
            </a:pPr>
            <a:r>
              <a:rPr lang="en-US" dirty="0">
                <a:ea typeface="+mn-ea"/>
              </a:rPr>
              <a:t>Ex: Ryanair (reduced operations </a:t>
            </a:r>
            <a:r>
              <a:rPr lang="en-US">
                <a:ea typeface="+mn-ea"/>
              </a:rPr>
              <a:t>costs).</a:t>
            </a:r>
            <a:endParaRPr lang="en-US" dirty="0">
              <a:ea typeface="+mn-ea"/>
            </a:endParaRPr>
          </a:p>
        </p:txBody>
      </p:sp>
      <p:sp>
        <p:nvSpPr>
          <p:cNvPr id="56323"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56324"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698FBD17-C7F9-415A-8231-841D53558E63}" type="slidenum">
              <a:rPr lang="en-US" smtClean="0">
                <a:latin typeface="Tahoma" pitchFamily="34" charset="0"/>
                <a:ea typeface="ＭＳ Ｐゴシック" pitchFamily="-111" charset="-128"/>
              </a:rPr>
              <a:pPr/>
              <a:t>15</a:t>
            </a:fld>
            <a:endParaRPr lang="en-US" dirty="0">
              <a:latin typeface="Tahoma" pitchFamily="34" charset="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1-3</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6301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dirty="0">
                <a:latin typeface="Arial" charset="0"/>
                <a:cs typeface="Arial" charset="0"/>
              </a:rPr>
              <a:t>Differentiation Strategy</a:t>
            </a:r>
          </a:p>
        </p:txBody>
      </p:sp>
      <p:sp>
        <p:nvSpPr>
          <p:cNvPr id="13315" name="Rectangle 3"/>
          <p:cNvSpPr>
            <a:spLocks noGrp="1" noChangeArrowheads="1"/>
          </p:cNvSpPr>
          <p:nvPr>
            <p:ph idx="1"/>
          </p:nvPr>
        </p:nvSpPr>
        <p:spPr>
          <a:xfrm>
            <a:off x="447675" y="1447800"/>
            <a:ext cx="8229600" cy="4525963"/>
          </a:xfrm>
        </p:spPr>
        <p:txBody>
          <a:bodyPr rtlCol="0">
            <a:noAutofit/>
          </a:bodyPr>
          <a:lstStyle/>
          <a:p>
            <a:pPr marL="0" indent="0" eaLnBrk="1" fontAlgn="auto" hangingPunct="1">
              <a:spcAft>
                <a:spcPts val="1200"/>
              </a:spcAft>
              <a:buFont typeface="Arial"/>
              <a:buNone/>
              <a:defRPr/>
            </a:pPr>
            <a:r>
              <a:rPr lang="en-US" dirty="0">
                <a:ea typeface="+mn-ea"/>
              </a:rPr>
              <a:t>Effective when jobs:</a:t>
            </a:r>
          </a:p>
          <a:p>
            <a:pPr eaLnBrk="1" fontAlgn="auto" hangingPunct="1">
              <a:spcAft>
                <a:spcPts val="1200"/>
              </a:spcAft>
              <a:defRPr/>
            </a:pPr>
            <a:r>
              <a:rPr lang="en-US" dirty="0">
                <a:ea typeface="+mn-ea"/>
              </a:rPr>
              <a:t>Require highly creative behaviors</a:t>
            </a:r>
          </a:p>
          <a:p>
            <a:pPr eaLnBrk="1" fontAlgn="auto" hangingPunct="1">
              <a:spcAft>
                <a:spcPts val="1200"/>
              </a:spcAft>
              <a:defRPr/>
            </a:pPr>
            <a:r>
              <a:rPr lang="en-US" dirty="0">
                <a:ea typeface="+mn-ea"/>
              </a:rPr>
              <a:t>Have a long-term focus</a:t>
            </a:r>
          </a:p>
          <a:p>
            <a:pPr eaLnBrk="1" fontAlgn="auto" hangingPunct="1">
              <a:spcAft>
                <a:spcPts val="1200"/>
              </a:spcAft>
              <a:defRPr/>
            </a:pPr>
            <a:r>
              <a:rPr lang="en-US" dirty="0">
                <a:ea typeface="+mn-ea"/>
              </a:rPr>
              <a:t>Demand cooperation and independence</a:t>
            </a:r>
          </a:p>
          <a:p>
            <a:pPr eaLnBrk="1" fontAlgn="auto" hangingPunct="1">
              <a:spcAft>
                <a:spcPts val="2400"/>
              </a:spcAft>
              <a:defRPr/>
            </a:pPr>
            <a:r>
              <a:rPr lang="en-US" dirty="0">
                <a:ea typeface="+mn-ea"/>
              </a:rPr>
              <a:t>Involve risk-taking</a:t>
            </a:r>
          </a:p>
          <a:p>
            <a:pPr marL="0" indent="0" eaLnBrk="1" fontAlgn="auto" hangingPunct="1">
              <a:spcAft>
                <a:spcPts val="0"/>
              </a:spcAft>
              <a:buFont typeface="Arial"/>
              <a:buNone/>
              <a:defRPr/>
            </a:pPr>
            <a:r>
              <a:rPr lang="en-US" sz="2800" dirty="0">
                <a:ea typeface="+mn-ea"/>
              </a:rPr>
              <a:t>Ex: Apple Computer relies on this strategy to build market demand and loyalty and strives to establish leading-edge electronic devices.  </a:t>
            </a:r>
          </a:p>
          <a:p>
            <a:pPr marL="0" indent="0" eaLnBrk="1" fontAlgn="auto" hangingPunct="1">
              <a:spcAft>
                <a:spcPts val="0"/>
              </a:spcAft>
              <a:buFont typeface="Arial"/>
              <a:buNone/>
              <a:defRPr/>
            </a:pPr>
            <a:endParaRPr lang="en-US" dirty="0">
              <a:ea typeface="+mn-ea"/>
            </a:endParaRPr>
          </a:p>
          <a:p>
            <a:pPr marL="0" indent="0" eaLnBrk="1" fontAlgn="auto" hangingPunct="1">
              <a:spcAft>
                <a:spcPts val="0"/>
              </a:spcAft>
              <a:buFont typeface="Arial"/>
              <a:buNone/>
              <a:defRPr/>
            </a:pPr>
            <a:endParaRPr lang="en-US" dirty="0">
              <a:ea typeface="+mn-ea"/>
            </a:endParaRPr>
          </a:p>
        </p:txBody>
      </p:sp>
      <p:sp>
        <p:nvSpPr>
          <p:cNvPr id="58371"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58372"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6A21D8E8-768C-45BF-8078-78889DB97BAF}" type="slidenum">
              <a:rPr lang="en-US" smtClean="0">
                <a:latin typeface="Tahoma" pitchFamily="34" charset="0"/>
                <a:ea typeface="ＭＳ Ｐゴシック" pitchFamily="-111" charset="-128"/>
              </a:rPr>
              <a:pPr/>
              <a:t>16</a:t>
            </a:fld>
            <a:endParaRPr lang="en-US" dirty="0">
              <a:latin typeface="Tahoma" pitchFamily="34" charset="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1-3</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4383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dirty="0">
                <a:latin typeface="Arial" charset="0"/>
                <a:cs typeface="Arial" charset="0"/>
              </a:rPr>
              <a:t>Building Blocks and Structures of Strategic Compensation Systems</a:t>
            </a:r>
          </a:p>
        </p:txBody>
      </p:sp>
      <p:sp>
        <p:nvSpPr>
          <p:cNvPr id="13315" name="Rectangle 3"/>
          <p:cNvSpPr>
            <a:spLocks noGrp="1" noChangeArrowheads="1"/>
          </p:cNvSpPr>
          <p:nvPr>
            <p:ph idx="1"/>
          </p:nvPr>
        </p:nvSpPr>
        <p:spPr/>
        <p:txBody>
          <a:bodyPr rtlCol="0">
            <a:noAutofit/>
          </a:bodyPr>
          <a:lstStyle/>
          <a:p>
            <a:pPr eaLnBrk="1" fontAlgn="auto" hangingPunct="1">
              <a:spcAft>
                <a:spcPts val="1800"/>
              </a:spcAft>
              <a:defRPr/>
            </a:pPr>
            <a:r>
              <a:rPr lang="en-US" dirty="0">
                <a:ea typeface="+mn-ea"/>
              </a:rPr>
              <a:t>The main building blocks are extrinsic compensation and intrinsic compensation</a:t>
            </a:r>
          </a:p>
          <a:p>
            <a:pPr eaLnBrk="1" fontAlgn="auto" hangingPunct="1">
              <a:spcAft>
                <a:spcPts val="1200"/>
              </a:spcAft>
              <a:defRPr/>
            </a:pPr>
            <a:r>
              <a:rPr lang="en-US" dirty="0">
                <a:ea typeface="+mn-ea"/>
              </a:rPr>
              <a:t>Our focus is on extrinsic compensation:</a:t>
            </a:r>
          </a:p>
          <a:p>
            <a:pPr lvl="1" eaLnBrk="1" fontAlgn="auto" hangingPunct="1">
              <a:spcAft>
                <a:spcPts val="600"/>
              </a:spcAft>
              <a:defRPr/>
            </a:pPr>
            <a:r>
              <a:rPr lang="en-US" dirty="0">
                <a:ea typeface="+mn-ea"/>
              </a:rPr>
              <a:t>Core compensation</a:t>
            </a:r>
          </a:p>
          <a:p>
            <a:pPr lvl="1" eaLnBrk="1" fontAlgn="auto" hangingPunct="1">
              <a:spcAft>
                <a:spcPts val="600"/>
              </a:spcAft>
              <a:defRPr/>
            </a:pPr>
            <a:r>
              <a:rPr lang="en-US" dirty="0">
                <a:ea typeface="+mn-ea"/>
              </a:rPr>
              <a:t>Adjustments to core compensation</a:t>
            </a:r>
          </a:p>
          <a:p>
            <a:pPr lvl="1" eaLnBrk="1" fontAlgn="auto" hangingPunct="1">
              <a:spcAft>
                <a:spcPts val="600"/>
              </a:spcAft>
              <a:defRPr/>
            </a:pPr>
            <a:r>
              <a:rPr lang="en-US" dirty="0">
                <a:ea typeface="+mn-ea"/>
              </a:rPr>
              <a:t>Legally required employee benefits</a:t>
            </a:r>
          </a:p>
          <a:p>
            <a:pPr lvl="1" eaLnBrk="1" fontAlgn="auto" hangingPunct="1">
              <a:spcAft>
                <a:spcPts val="0"/>
              </a:spcAft>
              <a:defRPr/>
            </a:pPr>
            <a:r>
              <a:rPr lang="en-US" dirty="0">
                <a:ea typeface="+mn-ea"/>
              </a:rPr>
              <a:t>Discretionary employee benefits</a:t>
            </a:r>
          </a:p>
          <a:p>
            <a:pPr marL="0" indent="0" eaLnBrk="1" fontAlgn="auto" hangingPunct="1">
              <a:spcAft>
                <a:spcPts val="0"/>
              </a:spcAft>
              <a:buFont typeface="Arial"/>
              <a:buNone/>
              <a:defRPr/>
            </a:pPr>
            <a:endParaRPr lang="en-US" dirty="0">
              <a:ea typeface="+mn-ea"/>
            </a:endParaRPr>
          </a:p>
        </p:txBody>
      </p:sp>
      <p:sp>
        <p:nvSpPr>
          <p:cNvPr id="58371"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58372"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6A21D8E8-768C-45BF-8078-78889DB97BAF}" type="slidenum">
              <a:rPr lang="en-US" smtClean="0">
                <a:latin typeface="Tahoma" pitchFamily="34" charset="0"/>
                <a:ea typeface="ＭＳ Ｐゴシック" pitchFamily="-111" charset="-128"/>
              </a:rPr>
              <a:pPr/>
              <a:t>17</a:t>
            </a:fld>
            <a:endParaRPr lang="en-US" dirty="0">
              <a:latin typeface="Tahoma" pitchFamily="34" charset="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1-4</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4305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a:latin typeface="Arial" charset="0"/>
                <a:cs typeface="Arial" charset="0"/>
              </a:rPr>
              <a:t>Building Blocks and Structures of Strategic Compensation System</a:t>
            </a:r>
          </a:p>
        </p:txBody>
      </p:sp>
      <p:sp>
        <p:nvSpPr>
          <p:cNvPr id="25603" name="Footer Placeholder 3"/>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25604" name="Slide Number Placeholder 4"/>
          <p:cNvSpPr>
            <a:spLocks noGrp="1"/>
          </p:cNvSpPr>
          <p:nvPr>
            <p:ph type="sldNum" sz="quarter" idx="12"/>
          </p:nvPr>
        </p:nvSpPr>
        <p:spPr bwMode="auto">
          <a:noFill/>
          <a:ln>
            <a:miter lim="800000"/>
            <a:headEnd/>
            <a:tailEnd/>
          </a:ln>
        </p:spPr>
        <p:txBody>
          <a:bodyPr/>
          <a:lstStyle/>
          <a:p>
            <a:r>
              <a:rPr lang="en-US" dirty="0">
                <a:ea typeface="ＭＳ Ｐゴシック" pitchFamily="-111" charset="-128"/>
              </a:rPr>
              <a:t>1-</a:t>
            </a:r>
            <a:fld id="{DB37219E-D9C2-4767-BA3E-F3767E8E75AB}" type="slidenum">
              <a:rPr lang="en-US" smtClean="0">
                <a:ea typeface="ＭＳ Ｐゴシック" pitchFamily="-111" charset="-128"/>
              </a:rPr>
              <a:pPr/>
              <a:t>18</a:t>
            </a:fld>
            <a:endParaRPr lang="en-US" dirty="0">
              <a:ea typeface="ＭＳ Ｐゴシック" pitchFamily="-111" charset="-128"/>
            </a:endParaRPr>
          </a:p>
        </p:txBody>
      </p:sp>
      <p:pic>
        <p:nvPicPr>
          <p:cNvPr id="4" name="Content Placeholder 3"/>
          <p:cNvPicPr>
            <a:picLocks noGrp="1" noChangeAspect="1"/>
          </p:cNvPicPr>
          <p:nvPr>
            <p:ph idx="1"/>
          </p:nvPr>
        </p:nvPicPr>
        <p:blipFill>
          <a:blip r:embed="rId3"/>
          <a:stretch>
            <a:fillRect/>
          </a:stretch>
        </p:blipFill>
        <p:spPr>
          <a:xfrm>
            <a:off x="457200" y="2311274"/>
            <a:ext cx="8229600" cy="3103815"/>
          </a:xfrm>
          <a:prstGeom prst="rect">
            <a:avLst/>
          </a:prstGeom>
        </p:spPr>
      </p:pic>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1-4</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6373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dirty="0">
                <a:latin typeface="Arial" charset="0"/>
                <a:cs typeface="Arial" charset="0"/>
              </a:rPr>
              <a:t>Base Pay</a:t>
            </a:r>
          </a:p>
        </p:txBody>
      </p:sp>
      <p:sp>
        <p:nvSpPr>
          <p:cNvPr id="29698" name="Rectangle 3"/>
          <p:cNvSpPr>
            <a:spLocks noGrp="1" noChangeArrowheads="1"/>
          </p:cNvSpPr>
          <p:nvPr>
            <p:ph idx="1"/>
          </p:nvPr>
        </p:nvSpPr>
        <p:spPr/>
        <p:txBody>
          <a:bodyPr/>
          <a:lstStyle/>
          <a:p>
            <a:pPr eaLnBrk="1" hangingPunct="1">
              <a:spcBef>
                <a:spcPct val="0"/>
              </a:spcBef>
              <a:spcAft>
                <a:spcPts val="600"/>
              </a:spcAft>
            </a:pPr>
            <a:r>
              <a:rPr lang="en-US" dirty="0">
                <a:latin typeface="Arial" charset="0"/>
                <a:cs typeface="Arial" charset="0"/>
              </a:rPr>
              <a:t>Base pay</a:t>
            </a:r>
          </a:p>
          <a:p>
            <a:pPr lvl="1" eaLnBrk="1" hangingPunct="1">
              <a:spcBef>
                <a:spcPct val="0"/>
              </a:spcBef>
              <a:spcAft>
                <a:spcPts val="600"/>
              </a:spcAft>
            </a:pPr>
            <a:r>
              <a:rPr lang="en-US" sz="2800" dirty="0">
                <a:latin typeface="Arial" charset="0"/>
                <a:cs typeface="Arial" charset="0"/>
              </a:rPr>
              <a:t>Hourly wage</a:t>
            </a:r>
          </a:p>
          <a:p>
            <a:pPr lvl="1" eaLnBrk="1" hangingPunct="1">
              <a:spcBef>
                <a:spcPct val="0"/>
              </a:spcBef>
              <a:spcAft>
                <a:spcPts val="1800"/>
              </a:spcAft>
            </a:pPr>
            <a:r>
              <a:rPr lang="en-US" sz="2800" dirty="0">
                <a:latin typeface="Arial" charset="0"/>
                <a:cs typeface="Arial" charset="0"/>
              </a:rPr>
              <a:t>Annual salary</a:t>
            </a:r>
          </a:p>
          <a:p>
            <a:pPr eaLnBrk="1" hangingPunct="1">
              <a:spcBef>
                <a:spcPct val="0"/>
              </a:spcBef>
              <a:spcAft>
                <a:spcPts val="600"/>
              </a:spcAft>
            </a:pPr>
            <a:r>
              <a:rPr lang="en-US" dirty="0">
                <a:latin typeface="Arial" panose="020B0604020202020204" pitchFamily="34" charset="0"/>
                <a:cs typeface="Arial" panose="020B0604020202020204" pitchFamily="34" charset="0"/>
              </a:rPr>
              <a:t>Compensable factors  </a:t>
            </a:r>
          </a:p>
          <a:p>
            <a:pPr marL="300038" lvl="1" indent="0" eaLnBrk="1" hangingPunct="1">
              <a:spcBef>
                <a:spcPct val="0"/>
              </a:spcBef>
              <a:spcAft>
                <a:spcPts val="600"/>
              </a:spcAft>
            </a:pPr>
            <a:r>
              <a:rPr lang="en-US"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An employee’</a:t>
            </a:r>
            <a:r>
              <a:rPr lang="en-US" altLang="ja-JP" sz="2800" dirty="0">
                <a:latin typeface="Arial" panose="020B0604020202020204" pitchFamily="34" charset="0"/>
                <a:cs typeface="Arial" panose="020B0604020202020204" pitchFamily="34" charset="0"/>
              </a:rPr>
              <a:t>s skill level</a:t>
            </a:r>
          </a:p>
          <a:p>
            <a:pPr marL="300038" lvl="1" indent="0" eaLnBrk="1" hangingPunct="1">
              <a:spcBef>
                <a:spcPct val="0"/>
              </a:spcBef>
              <a:spcAft>
                <a:spcPts val="600"/>
              </a:spcAft>
            </a:pPr>
            <a:r>
              <a:rPr lang="en-US" sz="2800" dirty="0">
                <a:latin typeface="Arial" panose="020B0604020202020204" pitchFamily="34" charset="0"/>
                <a:cs typeface="Arial" panose="020B0604020202020204" pitchFamily="34" charset="0"/>
              </a:rPr>
              <a:t> An employee’</a:t>
            </a:r>
            <a:r>
              <a:rPr lang="en-US" altLang="ja-JP" sz="2800" dirty="0">
                <a:latin typeface="Arial" panose="020B0604020202020204" pitchFamily="34" charset="0"/>
                <a:cs typeface="Arial" panose="020B0604020202020204" pitchFamily="34" charset="0"/>
              </a:rPr>
              <a:t>s effort</a:t>
            </a:r>
          </a:p>
          <a:p>
            <a:pPr marL="300038" lvl="1" indent="0" eaLnBrk="1" hangingPunct="1">
              <a:spcBef>
                <a:spcPct val="0"/>
              </a:spcBef>
              <a:spcAft>
                <a:spcPts val="600"/>
              </a:spcAft>
            </a:pPr>
            <a:r>
              <a:rPr lang="en-US" sz="2800" dirty="0">
                <a:latin typeface="Arial" panose="020B0604020202020204" pitchFamily="34" charset="0"/>
                <a:cs typeface="Arial" panose="020B0604020202020204" pitchFamily="34" charset="0"/>
              </a:rPr>
              <a:t> An employee’</a:t>
            </a:r>
            <a:r>
              <a:rPr lang="en-US" altLang="ja-JP" sz="2800" dirty="0">
                <a:latin typeface="Arial" panose="020B0604020202020204" pitchFamily="34" charset="0"/>
                <a:cs typeface="Arial" panose="020B0604020202020204" pitchFamily="34" charset="0"/>
              </a:rPr>
              <a:t>s level of responsibility</a:t>
            </a:r>
          </a:p>
          <a:p>
            <a:pPr marL="300038" lvl="1" indent="0" eaLnBrk="1" hangingPunct="1">
              <a:spcBef>
                <a:spcPct val="0"/>
              </a:spcBef>
              <a:spcAft>
                <a:spcPts val="1200"/>
              </a:spcAft>
            </a:pPr>
            <a:r>
              <a:rPr lang="en-US" sz="2800" dirty="0">
                <a:latin typeface="Arial" panose="020B0604020202020204" pitchFamily="34" charset="0"/>
                <a:cs typeface="Arial" panose="020B0604020202020204" pitchFamily="34" charset="0"/>
              </a:rPr>
              <a:t> The severity of the working conditions</a:t>
            </a:r>
          </a:p>
          <a:p>
            <a:pPr marL="0" indent="0" eaLnBrk="1" hangingPunct="1">
              <a:spcBef>
                <a:spcPct val="0"/>
              </a:spcBef>
              <a:spcAft>
                <a:spcPts val="1200"/>
              </a:spcAft>
              <a:buFont typeface="Arial" charset="0"/>
              <a:buNone/>
            </a:pPr>
            <a:endParaRPr lang="en-US" sz="3400" dirty="0">
              <a:latin typeface="Arial" charset="0"/>
              <a:cs typeface="Arial" charset="0"/>
            </a:endParaRPr>
          </a:p>
        </p:txBody>
      </p:sp>
      <p:sp>
        <p:nvSpPr>
          <p:cNvPr id="29699"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29700"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500F5DC1-D3E8-403C-B4C6-8B218A5F1FC2}" type="slidenum">
              <a:rPr lang="en-US" smtClean="0">
                <a:latin typeface="Tahoma" pitchFamily="34" charset="0"/>
                <a:ea typeface="ＭＳ Ｐゴシック" pitchFamily="-111" charset="-128"/>
              </a:rPr>
              <a:pPr/>
              <a:t>19</a:t>
            </a:fld>
            <a:endParaRPr lang="en-US" dirty="0">
              <a:latin typeface="Tahoma" pitchFamily="34" charset="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1-4</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dirty="0">
                <a:latin typeface="Arial" charset="0"/>
                <a:cs typeface="Arial" charset="0"/>
              </a:rPr>
              <a:t>Learning Objectives</a:t>
            </a:r>
          </a:p>
        </p:txBody>
      </p:sp>
      <p:sp>
        <p:nvSpPr>
          <p:cNvPr id="17410" name="Content Placeholder 2"/>
          <p:cNvSpPr>
            <a:spLocks noGrp="1"/>
          </p:cNvSpPr>
          <p:nvPr>
            <p:ph idx="1"/>
          </p:nvPr>
        </p:nvSpPr>
        <p:spPr/>
        <p:txBody>
          <a:bodyPr/>
          <a:lstStyle/>
          <a:p>
            <a:pPr marL="0" indent="0">
              <a:spcBef>
                <a:spcPct val="0"/>
              </a:spcBef>
              <a:spcAft>
                <a:spcPts val="1800"/>
              </a:spcAft>
              <a:buNone/>
            </a:pPr>
            <a:r>
              <a:rPr lang="en-US" sz="3000" dirty="0">
                <a:solidFill>
                  <a:srgbClr val="0033CC"/>
                </a:solidFill>
                <a:latin typeface="Arial" charset="0"/>
                <a:cs typeface="Arial" charset="0"/>
              </a:rPr>
              <a:t>1-1.</a:t>
            </a:r>
            <a:r>
              <a:rPr lang="en-US" sz="3000" dirty="0">
                <a:latin typeface="Arial" charset="0"/>
                <a:cs typeface="Arial" charset="0"/>
              </a:rPr>
              <a:t> Define strategic compensation.</a:t>
            </a:r>
          </a:p>
          <a:p>
            <a:pPr marL="0" indent="0">
              <a:spcBef>
                <a:spcPct val="0"/>
              </a:spcBef>
              <a:spcAft>
                <a:spcPts val="0"/>
              </a:spcAft>
              <a:buNone/>
            </a:pPr>
            <a:r>
              <a:rPr lang="en-US" sz="3000" dirty="0">
                <a:solidFill>
                  <a:srgbClr val="0033CC"/>
                </a:solidFill>
                <a:latin typeface="Arial" charset="0"/>
                <a:cs typeface="Arial" charset="0"/>
              </a:rPr>
              <a:t>1-2.</a:t>
            </a:r>
            <a:r>
              <a:rPr lang="en-US" sz="3000" dirty="0">
                <a:latin typeface="Arial" charset="0"/>
                <a:cs typeface="Arial" charset="0"/>
              </a:rPr>
              <a:t> Summarize the role of compensation as a</a:t>
            </a:r>
          </a:p>
          <a:p>
            <a:pPr marL="0" indent="0">
              <a:spcBef>
                <a:spcPct val="0"/>
              </a:spcBef>
              <a:spcAft>
                <a:spcPts val="1800"/>
              </a:spcAft>
              <a:buNone/>
            </a:pPr>
            <a:r>
              <a:rPr lang="en-US" sz="3000" dirty="0">
                <a:latin typeface="Arial" charset="0"/>
                <a:cs typeface="Arial" charset="0"/>
              </a:rPr>
              <a:t>		 strategic business partner.</a:t>
            </a:r>
          </a:p>
          <a:p>
            <a:pPr marL="0" indent="0">
              <a:spcBef>
                <a:spcPct val="0"/>
              </a:spcBef>
              <a:spcAft>
                <a:spcPts val="1800"/>
              </a:spcAft>
              <a:buNone/>
            </a:pPr>
            <a:r>
              <a:rPr lang="en-US" sz="3000" dirty="0">
                <a:solidFill>
                  <a:srgbClr val="0033CC"/>
                </a:solidFill>
                <a:latin typeface="Arial" charset="0"/>
                <a:cs typeface="Arial" charset="0"/>
              </a:rPr>
              <a:t>1-3.</a:t>
            </a:r>
            <a:r>
              <a:rPr lang="en-US" sz="3000" dirty="0">
                <a:latin typeface="Arial" charset="0"/>
                <a:cs typeface="Arial" charset="0"/>
              </a:rPr>
              <a:t> Explain strategic compensation decisions.</a:t>
            </a:r>
          </a:p>
          <a:p>
            <a:pPr marL="0" indent="0">
              <a:spcBef>
                <a:spcPct val="0"/>
              </a:spcBef>
              <a:spcAft>
                <a:spcPts val="0"/>
              </a:spcAft>
              <a:buNone/>
            </a:pPr>
            <a:r>
              <a:rPr lang="en-US" sz="3000" dirty="0">
                <a:solidFill>
                  <a:srgbClr val="0033CC"/>
                </a:solidFill>
                <a:latin typeface="Arial" charset="0"/>
                <a:cs typeface="Arial" charset="0"/>
              </a:rPr>
              <a:t>1-4.</a:t>
            </a:r>
            <a:r>
              <a:rPr lang="en-US" sz="3000" dirty="0">
                <a:latin typeface="Arial" charset="0"/>
                <a:cs typeface="Arial" charset="0"/>
              </a:rPr>
              <a:t> Identify and discuss the building blocks </a:t>
            </a:r>
          </a:p>
          <a:p>
            <a:pPr marL="0" indent="0">
              <a:spcBef>
                <a:spcPct val="0"/>
              </a:spcBef>
              <a:spcAft>
                <a:spcPts val="0"/>
              </a:spcAft>
              <a:buNone/>
            </a:pPr>
            <a:r>
              <a:rPr lang="en-US" sz="3000" dirty="0">
                <a:latin typeface="Arial" charset="0"/>
                <a:cs typeface="Arial" charset="0"/>
              </a:rPr>
              <a:t>		and structural elements of strategic</a:t>
            </a:r>
          </a:p>
          <a:p>
            <a:pPr marL="0" indent="0">
              <a:spcBef>
                <a:spcPct val="0"/>
              </a:spcBef>
              <a:spcAft>
                <a:spcPts val="0"/>
              </a:spcAft>
              <a:buNone/>
            </a:pPr>
            <a:r>
              <a:rPr lang="en-US" sz="3000" dirty="0">
                <a:latin typeface="Arial" charset="0"/>
                <a:cs typeface="Arial" charset="0"/>
              </a:rPr>
              <a:t> 		compensation systems.</a:t>
            </a:r>
          </a:p>
        </p:txBody>
      </p:sp>
      <p:sp>
        <p:nvSpPr>
          <p:cNvPr id="17411"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17412"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111" charset="-128"/>
              </a:rPr>
              <a:t>1-</a:t>
            </a:r>
            <a:fld id="{01F15F05-7479-460E-9E07-2EFA1A898371}" type="slidenum">
              <a:rPr lang="en-US" smtClean="0">
                <a:ea typeface="ＭＳ Ｐゴシック" pitchFamily="-111" charset="-128"/>
              </a:rPr>
              <a:pPr/>
              <a:t>2</a:t>
            </a:fld>
            <a:endParaRPr lang="en-US" dirty="0">
              <a:ea typeface="ＭＳ Ｐゴシック" pitchFamily="-111"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a:latin typeface="Arial" charset="0"/>
                <a:cs typeface="Arial" charset="0"/>
              </a:rPr>
              <a:t>Elements of Core Compensation</a:t>
            </a:r>
            <a:br>
              <a:rPr lang="en-US" dirty="0">
                <a:latin typeface="Arial" charset="0"/>
                <a:cs typeface="Arial" charset="0"/>
              </a:rPr>
            </a:br>
            <a:r>
              <a:rPr lang="en-US" sz="2200" dirty="0">
                <a:latin typeface="Arial" charset="0"/>
                <a:cs typeface="Arial" charset="0"/>
              </a:rPr>
              <a:t>(base pay adjustments described on forthcoming slides)</a:t>
            </a:r>
          </a:p>
        </p:txBody>
      </p:sp>
      <p:sp>
        <p:nvSpPr>
          <p:cNvPr id="25603" name="Footer Placeholder 3"/>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25604" name="Slide Number Placeholder 4"/>
          <p:cNvSpPr>
            <a:spLocks noGrp="1"/>
          </p:cNvSpPr>
          <p:nvPr>
            <p:ph type="sldNum" sz="quarter" idx="12"/>
          </p:nvPr>
        </p:nvSpPr>
        <p:spPr bwMode="auto">
          <a:noFill/>
          <a:ln>
            <a:miter lim="800000"/>
            <a:headEnd/>
            <a:tailEnd/>
          </a:ln>
        </p:spPr>
        <p:txBody>
          <a:bodyPr/>
          <a:lstStyle/>
          <a:p>
            <a:r>
              <a:rPr lang="en-US" dirty="0">
                <a:ea typeface="ＭＳ Ｐゴシック" pitchFamily="-111" charset="-128"/>
              </a:rPr>
              <a:t>1-</a:t>
            </a:r>
            <a:fld id="{DB37219E-D9C2-4767-BA3E-F3767E8E75AB}" type="slidenum">
              <a:rPr lang="en-US" smtClean="0">
                <a:ea typeface="ＭＳ Ｐゴシック" pitchFamily="-111" charset="-128"/>
              </a:rPr>
              <a:pPr/>
              <a:t>20</a:t>
            </a:fld>
            <a:endParaRPr lang="en-US" dirty="0">
              <a:ea typeface="ＭＳ Ｐゴシック" pitchFamily="-111" charset="-128"/>
            </a:endParaRPr>
          </a:p>
        </p:txBody>
      </p:sp>
      <p:pic>
        <p:nvPicPr>
          <p:cNvPr id="3" name="Content Placeholder 2"/>
          <p:cNvPicPr>
            <a:picLocks noGrp="1" noChangeAspect="1"/>
          </p:cNvPicPr>
          <p:nvPr>
            <p:ph idx="1"/>
          </p:nvPr>
        </p:nvPicPr>
        <p:blipFill>
          <a:blip r:embed="rId3"/>
          <a:srcRect t="-15" b="-15"/>
          <a:stretch>
            <a:fillRect/>
          </a:stretch>
        </p:blipFill>
        <p:spPr>
          <a:xfrm>
            <a:off x="457200" y="2366963"/>
            <a:ext cx="8229600" cy="2992437"/>
          </a:xfrm>
          <a:prstGeom prst="rect">
            <a:avLst/>
          </a:prstGeom>
        </p:spPr>
      </p:pic>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1-4</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3526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dirty="0">
                <a:latin typeface="Arial" charset="0"/>
                <a:cs typeface="Arial" charset="0"/>
              </a:rPr>
              <a:t>Base Pay Adjustments </a:t>
            </a:r>
          </a:p>
        </p:txBody>
      </p:sp>
      <p:sp>
        <p:nvSpPr>
          <p:cNvPr id="31746" name="Rectangle 3"/>
          <p:cNvSpPr>
            <a:spLocks noGrp="1" noChangeArrowheads="1"/>
          </p:cNvSpPr>
          <p:nvPr>
            <p:ph idx="1"/>
          </p:nvPr>
        </p:nvSpPr>
        <p:spPr/>
        <p:txBody>
          <a:bodyPr anchor="ctr"/>
          <a:lstStyle/>
          <a:p>
            <a:pPr eaLnBrk="1" hangingPunct="1">
              <a:lnSpc>
                <a:spcPct val="80000"/>
              </a:lnSpc>
              <a:spcBef>
                <a:spcPct val="0"/>
              </a:spcBef>
              <a:spcAft>
                <a:spcPts val="1200"/>
              </a:spcAft>
            </a:pPr>
            <a:r>
              <a:rPr lang="en-US" sz="3000" b="1" dirty="0">
                <a:latin typeface="Arial" charset="0"/>
                <a:cs typeface="Arial" charset="0"/>
              </a:rPr>
              <a:t>COLAs: </a:t>
            </a:r>
            <a:r>
              <a:rPr lang="en-US" sz="3000" dirty="0">
                <a:latin typeface="Arial" charset="0"/>
                <a:cs typeface="Arial" charset="0"/>
              </a:rPr>
              <a:t>COLAs represent periodic base pay increases that are founded on changes in prices as indexed by the consumer price index (CPI)</a:t>
            </a:r>
          </a:p>
          <a:p>
            <a:pPr eaLnBrk="1" hangingPunct="1">
              <a:lnSpc>
                <a:spcPct val="80000"/>
              </a:lnSpc>
              <a:spcBef>
                <a:spcPct val="0"/>
              </a:spcBef>
              <a:spcAft>
                <a:spcPts val="1200"/>
              </a:spcAft>
            </a:pPr>
            <a:r>
              <a:rPr lang="en-US" sz="3000" b="1" dirty="0">
                <a:latin typeface="Arial" charset="0"/>
                <a:cs typeface="Arial" charset="0"/>
              </a:rPr>
              <a:t>Seniority pay: </a:t>
            </a:r>
            <a:r>
              <a:rPr lang="en-US" sz="3000" dirty="0">
                <a:latin typeface="Arial" charset="0"/>
                <a:cs typeface="Arial" charset="0"/>
              </a:rPr>
              <a:t>seniority pay systems reward employees with periodic additions to base pay according to employees</a:t>
            </a:r>
            <a:r>
              <a:rPr lang="ja-JP" altLang="en-US" sz="3000" dirty="0">
                <a:latin typeface="Arial" charset="0"/>
                <a:cs typeface="Arial" charset="0"/>
              </a:rPr>
              <a:t>’</a:t>
            </a:r>
            <a:r>
              <a:rPr lang="en-US" altLang="ja-JP" sz="3000" dirty="0">
                <a:latin typeface="Arial" charset="0"/>
                <a:cs typeface="Arial" charset="0"/>
              </a:rPr>
              <a:t> length of service in performing their jobs</a:t>
            </a:r>
          </a:p>
          <a:p>
            <a:pPr eaLnBrk="1" hangingPunct="1">
              <a:lnSpc>
                <a:spcPct val="80000"/>
              </a:lnSpc>
              <a:spcBef>
                <a:spcPct val="0"/>
              </a:spcBef>
              <a:spcAft>
                <a:spcPts val="1200"/>
              </a:spcAft>
            </a:pPr>
            <a:r>
              <a:rPr lang="en-US" sz="3000" b="1" dirty="0">
                <a:latin typeface="Arial" charset="0"/>
                <a:cs typeface="Arial" charset="0"/>
              </a:rPr>
              <a:t>Merit pay: </a:t>
            </a:r>
            <a:r>
              <a:rPr lang="en-US" sz="3000" dirty="0">
                <a:latin typeface="Arial" charset="0"/>
                <a:cs typeface="Arial" charset="0"/>
              </a:rPr>
              <a:t>merit pay programs assume that employees</a:t>
            </a:r>
            <a:r>
              <a:rPr lang="ja-JP" altLang="en-US" sz="3000" dirty="0">
                <a:latin typeface="Arial" charset="0"/>
                <a:cs typeface="Arial" charset="0"/>
              </a:rPr>
              <a:t>’</a:t>
            </a:r>
            <a:r>
              <a:rPr lang="en-US" altLang="ja-JP" sz="3000" dirty="0">
                <a:latin typeface="Arial" charset="0"/>
                <a:cs typeface="Arial" charset="0"/>
              </a:rPr>
              <a:t> compensation over time should be determined, at least in part, by differences in job performance</a:t>
            </a:r>
            <a:endParaRPr lang="en-US" sz="3000" dirty="0">
              <a:latin typeface="Arial" charset="0"/>
              <a:cs typeface="Arial" charset="0"/>
            </a:endParaRPr>
          </a:p>
        </p:txBody>
      </p:sp>
      <p:sp>
        <p:nvSpPr>
          <p:cNvPr id="31747"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31748"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1AC82264-6055-47BD-8F7E-7BAFF98B364E}" type="slidenum">
              <a:rPr lang="en-US" smtClean="0">
                <a:latin typeface="Tahoma" pitchFamily="34" charset="0"/>
                <a:ea typeface="ＭＳ Ｐゴシック" pitchFamily="-111" charset="-128"/>
              </a:rPr>
              <a:pPr/>
              <a:t>21</a:t>
            </a:fld>
            <a:endParaRPr lang="en-US" dirty="0">
              <a:latin typeface="Tahoma" pitchFamily="34" charset="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1-4</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dirty="0">
                <a:latin typeface="Arial" charset="0"/>
                <a:cs typeface="Arial" charset="0"/>
              </a:rPr>
              <a:t>Base Pay Adjustments</a:t>
            </a:r>
          </a:p>
        </p:txBody>
      </p:sp>
      <p:sp>
        <p:nvSpPr>
          <p:cNvPr id="33794" name="Rectangle 3"/>
          <p:cNvSpPr>
            <a:spLocks noGrp="1" noChangeArrowheads="1"/>
          </p:cNvSpPr>
          <p:nvPr>
            <p:ph idx="1"/>
          </p:nvPr>
        </p:nvSpPr>
        <p:spPr/>
        <p:txBody>
          <a:bodyPr/>
          <a:lstStyle/>
          <a:p>
            <a:pPr eaLnBrk="1" hangingPunct="1">
              <a:lnSpc>
                <a:spcPct val="80000"/>
              </a:lnSpc>
              <a:spcBef>
                <a:spcPct val="0"/>
              </a:spcBef>
              <a:spcAft>
                <a:spcPts val="1200"/>
              </a:spcAft>
            </a:pPr>
            <a:r>
              <a:rPr lang="en-US" sz="3000" b="1" dirty="0">
                <a:latin typeface="Arial" charset="0"/>
                <a:cs typeface="Arial" charset="0"/>
              </a:rPr>
              <a:t>Incentive pay: </a:t>
            </a:r>
            <a:r>
              <a:rPr lang="en-US" sz="3000" dirty="0">
                <a:latin typeface="Arial" charset="0"/>
                <a:cs typeface="Arial" charset="0"/>
              </a:rPr>
              <a:t>incentive pay (or variable pay) rewards employees for partially or completely attaining a predetermined work objective</a:t>
            </a:r>
          </a:p>
          <a:p>
            <a:pPr eaLnBrk="1" hangingPunct="1">
              <a:lnSpc>
                <a:spcPct val="80000"/>
              </a:lnSpc>
              <a:spcBef>
                <a:spcPct val="0"/>
              </a:spcBef>
              <a:spcAft>
                <a:spcPts val="1200"/>
              </a:spcAft>
            </a:pPr>
            <a:r>
              <a:rPr lang="en-US" sz="3000" b="1" dirty="0">
                <a:latin typeface="Arial" charset="0"/>
                <a:cs typeface="Arial" charset="0"/>
              </a:rPr>
              <a:t>Pay-for-knowledge plans: </a:t>
            </a:r>
            <a:r>
              <a:rPr lang="en-US" sz="3000" dirty="0">
                <a:latin typeface="Arial" charset="0"/>
                <a:cs typeface="Arial" charset="0"/>
              </a:rPr>
              <a:t>pay-for-knowledge plans reward managerial, service, or professional workers, for successfully learning specific curricula</a:t>
            </a:r>
          </a:p>
          <a:p>
            <a:pPr eaLnBrk="1" hangingPunct="1">
              <a:lnSpc>
                <a:spcPct val="80000"/>
              </a:lnSpc>
              <a:spcBef>
                <a:spcPct val="0"/>
              </a:spcBef>
              <a:spcAft>
                <a:spcPts val="1200"/>
              </a:spcAft>
            </a:pPr>
            <a:r>
              <a:rPr lang="en-US" sz="3000" b="1" dirty="0">
                <a:latin typeface="Arial" charset="0"/>
                <a:cs typeface="Arial" charset="0"/>
              </a:rPr>
              <a:t>Skill-based pay: </a:t>
            </a:r>
            <a:r>
              <a:rPr lang="en-US" sz="3000" dirty="0">
                <a:latin typeface="Arial" charset="0"/>
                <a:cs typeface="Arial" charset="0"/>
              </a:rPr>
              <a:t>skill-based pay is used mostly for employees who perform physical work and increases these workers</a:t>
            </a:r>
            <a:r>
              <a:rPr lang="ja-JP" altLang="en-US" sz="3000" dirty="0">
                <a:latin typeface="Arial" charset="0"/>
                <a:cs typeface="Arial" charset="0"/>
              </a:rPr>
              <a:t>‘</a:t>
            </a:r>
            <a:r>
              <a:rPr lang="en-US" altLang="ja-JP" sz="3000" dirty="0">
                <a:latin typeface="Arial" charset="0"/>
                <a:cs typeface="Arial" charset="0"/>
              </a:rPr>
              <a:t>pay as they master new skills</a:t>
            </a:r>
            <a:endParaRPr lang="en-US" sz="3000" dirty="0">
              <a:latin typeface="Arial" charset="0"/>
              <a:cs typeface="Arial" charset="0"/>
            </a:endParaRPr>
          </a:p>
        </p:txBody>
      </p:sp>
      <p:sp>
        <p:nvSpPr>
          <p:cNvPr id="33795"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33796"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45B588B3-CA9F-4A47-AB26-7189B4381EAB}" type="slidenum">
              <a:rPr lang="en-US" smtClean="0">
                <a:latin typeface="Tahoma" pitchFamily="34" charset="0"/>
                <a:ea typeface="ＭＳ Ｐゴシック" pitchFamily="-111" charset="-128"/>
              </a:rPr>
              <a:pPr/>
              <a:t>22</a:t>
            </a:fld>
            <a:endParaRPr lang="en-US" dirty="0">
              <a:latin typeface="Tahoma" pitchFamily="34" charset="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1-4</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dirty="0">
                <a:latin typeface="Arial" charset="0"/>
                <a:cs typeface="Arial" charset="0"/>
              </a:rPr>
              <a:t>Employee Benefits</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endParaRPr lang="en-US" sz="4000" dirty="0">
              <a:ea typeface="+mn-ea"/>
            </a:endParaRPr>
          </a:p>
          <a:p>
            <a:pPr eaLnBrk="1" fontAlgn="auto" hangingPunct="1">
              <a:spcAft>
                <a:spcPts val="0"/>
              </a:spcAft>
              <a:defRPr/>
            </a:pPr>
            <a:r>
              <a:rPr lang="en-US" dirty="0">
                <a:ea typeface="+mn-ea"/>
              </a:rPr>
              <a:t>Discretionary benefits</a:t>
            </a:r>
          </a:p>
          <a:p>
            <a:pPr eaLnBrk="1" fontAlgn="auto" hangingPunct="1">
              <a:spcAft>
                <a:spcPts val="0"/>
              </a:spcAft>
              <a:defRPr/>
            </a:pPr>
            <a:endParaRPr lang="en-US" dirty="0">
              <a:ea typeface="+mn-ea"/>
            </a:endParaRPr>
          </a:p>
          <a:p>
            <a:pPr eaLnBrk="1" fontAlgn="auto" hangingPunct="1">
              <a:spcAft>
                <a:spcPts val="0"/>
              </a:spcAft>
              <a:defRPr/>
            </a:pPr>
            <a:r>
              <a:rPr lang="en-US" dirty="0">
                <a:ea typeface="+mn-ea"/>
              </a:rPr>
              <a:t>Legally required benefits</a:t>
            </a:r>
          </a:p>
        </p:txBody>
      </p:sp>
      <p:sp>
        <p:nvSpPr>
          <p:cNvPr id="35843"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35844"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111" charset="-128"/>
              </a:rPr>
              <a:t>1-</a:t>
            </a:r>
            <a:fld id="{C6DA9CFE-4DB8-4218-A132-40BD9AF86BA6}" type="slidenum">
              <a:rPr lang="en-US" smtClean="0">
                <a:ea typeface="ＭＳ Ｐゴシック" pitchFamily="-111" charset="-128"/>
              </a:rPr>
              <a:pPr/>
              <a:t>23</a:t>
            </a:fld>
            <a:endParaRPr lang="en-US" dirty="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1-4</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457200" y="274638"/>
            <a:ext cx="8229600" cy="1093787"/>
          </a:xfrm>
        </p:spPr>
        <p:txBody>
          <a:bodyPr/>
          <a:lstStyle/>
          <a:p>
            <a:pPr eaLnBrk="1" hangingPunct="1"/>
            <a:r>
              <a:rPr lang="en-US" dirty="0">
                <a:latin typeface="Arial" charset="0"/>
                <a:cs typeface="Arial" charset="0"/>
              </a:rPr>
              <a:t>Discretionary Benefits</a:t>
            </a:r>
          </a:p>
        </p:txBody>
      </p:sp>
      <p:sp>
        <p:nvSpPr>
          <p:cNvPr id="37890" name="Rectangle 3"/>
          <p:cNvSpPr>
            <a:spLocks noGrp="1" noChangeArrowheads="1"/>
          </p:cNvSpPr>
          <p:nvPr>
            <p:ph idx="1"/>
          </p:nvPr>
        </p:nvSpPr>
        <p:spPr>
          <a:xfrm>
            <a:off x="304800" y="1600200"/>
            <a:ext cx="8610600" cy="4572000"/>
          </a:xfrm>
        </p:spPr>
        <p:txBody>
          <a:bodyPr anchor="ctr"/>
          <a:lstStyle/>
          <a:p>
            <a:pPr marL="0" indent="0" eaLnBrk="1" hangingPunct="1">
              <a:spcBef>
                <a:spcPct val="0"/>
              </a:spcBef>
              <a:buFont typeface="Arial" charset="0"/>
              <a:buNone/>
            </a:pPr>
            <a:r>
              <a:rPr lang="en-US" sz="2800" dirty="0">
                <a:latin typeface="Arial" charset="0"/>
                <a:cs typeface="Arial" charset="0"/>
              </a:rPr>
              <a:t>Three broad categories</a:t>
            </a:r>
          </a:p>
          <a:p>
            <a:pPr eaLnBrk="1" hangingPunct="1">
              <a:spcBef>
                <a:spcPts val="1200"/>
              </a:spcBef>
              <a:spcAft>
                <a:spcPts val="1200"/>
              </a:spcAft>
            </a:pPr>
            <a:r>
              <a:rPr lang="en-US" sz="2800" b="1" dirty="0">
                <a:latin typeface="Arial" charset="0"/>
                <a:cs typeface="Arial" charset="0"/>
              </a:rPr>
              <a:t>Protection programs: </a:t>
            </a:r>
            <a:r>
              <a:rPr lang="en-US" sz="2800" dirty="0">
                <a:latin typeface="Arial" charset="0"/>
                <a:cs typeface="Arial" charset="0"/>
              </a:rPr>
              <a:t>provide family benefits, promote health, and guard against income loss caused by such catastrophic factors as unemployment, disability, or serious illness</a:t>
            </a:r>
          </a:p>
          <a:p>
            <a:pPr eaLnBrk="1" hangingPunct="1">
              <a:spcBef>
                <a:spcPct val="0"/>
              </a:spcBef>
              <a:spcAft>
                <a:spcPts val="1200"/>
              </a:spcAft>
            </a:pPr>
            <a:r>
              <a:rPr lang="en-US" sz="2800" b="1" dirty="0">
                <a:latin typeface="Arial" charset="0"/>
                <a:cs typeface="Arial" charset="0"/>
              </a:rPr>
              <a:t>Paid time-off: </a:t>
            </a:r>
            <a:r>
              <a:rPr lang="en-US" sz="2800" dirty="0">
                <a:latin typeface="Arial" charset="0"/>
                <a:cs typeface="Arial" charset="0"/>
              </a:rPr>
              <a:t>provides employees with pay for time when they are not working</a:t>
            </a:r>
          </a:p>
          <a:p>
            <a:pPr eaLnBrk="1" hangingPunct="1">
              <a:spcBef>
                <a:spcPct val="0"/>
              </a:spcBef>
            </a:pPr>
            <a:r>
              <a:rPr lang="en-US" sz="2800" b="1" dirty="0">
                <a:latin typeface="Arial" charset="0"/>
                <a:cs typeface="Arial" charset="0"/>
              </a:rPr>
              <a:t>Services: </a:t>
            </a:r>
            <a:r>
              <a:rPr lang="en-US" sz="2800" dirty="0">
                <a:latin typeface="Arial" charset="0"/>
                <a:cs typeface="Arial" charset="0"/>
              </a:rPr>
              <a:t>provides such enhancements as tuition reimbursement and day care assistance to employees and their families</a:t>
            </a:r>
          </a:p>
        </p:txBody>
      </p:sp>
      <p:sp>
        <p:nvSpPr>
          <p:cNvPr id="37891"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37892"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8753A78D-78E8-4619-AB78-0445AD6AB7C8}" type="slidenum">
              <a:rPr lang="en-US" smtClean="0">
                <a:latin typeface="Tahoma" pitchFamily="34" charset="0"/>
                <a:ea typeface="ＭＳ Ｐゴシック" pitchFamily="-111" charset="-128"/>
              </a:rPr>
              <a:pPr/>
              <a:t>24</a:t>
            </a:fld>
            <a:endParaRPr lang="en-US" dirty="0">
              <a:latin typeface="Tahoma" pitchFamily="34" charset="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1-4</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dirty="0">
                <a:latin typeface="Arial" charset="0"/>
                <a:cs typeface="Arial" charset="0"/>
              </a:rPr>
              <a:t>Legally Required Benefits</a:t>
            </a:r>
          </a:p>
        </p:txBody>
      </p:sp>
      <p:sp>
        <p:nvSpPr>
          <p:cNvPr id="6147" name="Rectangle 3"/>
          <p:cNvSpPr>
            <a:spLocks noGrp="1" noChangeArrowheads="1"/>
          </p:cNvSpPr>
          <p:nvPr>
            <p:ph idx="1"/>
          </p:nvPr>
        </p:nvSpPr>
        <p:spPr/>
        <p:txBody>
          <a:bodyPr rtlCol="0">
            <a:noAutofit/>
          </a:bodyPr>
          <a:lstStyle/>
          <a:p>
            <a:pPr marL="0" indent="0" eaLnBrk="1" fontAlgn="auto" hangingPunct="1">
              <a:spcAft>
                <a:spcPts val="0"/>
              </a:spcAft>
              <a:buFont typeface="Arial"/>
              <a:buNone/>
              <a:defRPr/>
            </a:pPr>
            <a:r>
              <a:rPr lang="en-US" sz="3000" dirty="0">
                <a:ea typeface="+mn-ea"/>
              </a:rPr>
              <a:t>Federal legislation designed to:</a:t>
            </a:r>
          </a:p>
          <a:p>
            <a:pPr marL="0" indent="0" eaLnBrk="1" fontAlgn="auto" hangingPunct="1">
              <a:spcAft>
                <a:spcPts val="0"/>
              </a:spcAft>
              <a:buFont typeface="Arial"/>
              <a:buNone/>
              <a:defRPr/>
            </a:pPr>
            <a:endParaRPr lang="en-US" sz="3000" dirty="0">
              <a:ea typeface="+mn-ea"/>
            </a:endParaRPr>
          </a:p>
          <a:p>
            <a:pPr eaLnBrk="1" fontAlgn="auto" hangingPunct="1">
              <a:spcAft>
                <a:spcPts val="1200"/>
              </a:spcAft>
              <a:defRPr/>
            </a:pPr>
            <a:r>
              <a:rPr lang="en-US" sz="3000" dirty="0">
                <a:ea typeface="+mn-ea"/>
              </a:rPr>
              <a:t> Promote worker safety and health</a:t>
            </a:r>
          </a:p>
          <a:p>
            <a:pPr eaLnBrk="1" fontAlgn="auto" hangingPunct="1">
              <a:spcAft>
                <a:spcPts val="1200"/>
              </a:spcAft>
              <a:defRPr/>
            </a:pPr>
            <a:r>
              <a:rPr lang="en-US" sz="3000" dirty="0">
                <a:ea typeface="+mn-ea"/>
              </a:rPr>
              <a:t> Maintain family income</a:t>
            </a:r>
          </a:p>
          <a:p>
            <a:pPr eaLnBrk="1" fontAlgn="auto" hangingPunct="1">
              <a:spcAft>
                <a:spcPts val="1200"/>
              </a:spcAft>
              <a:defRPr/>
            </a:pPr>
            <a:r>
              <a:rPr lang="en-US" sz="3000" dirty="0">
                <a:ea typeface="+mn-ea"/>
              </a:rPr>
              <a:t> Assist families in crisis</a:t>
            </a:r>
          </a:p>
          <a:p>
            <a:pPr eaLnBrk="1" fontAlgn="auto" hangingPunct="1">
              <a:spcAft>
                <a:spcPts val="0"/>
              </a:spcAft>
              <a:defRPr/>
            </a:pPr>
            <a:r>
              <a:rPr lang="en-US" sz="3000" dirty="0">
                <a:ea typeface="+mn-ea"/>
              </a:rPr>
              <a:t> Provide assistance in case of</a:t>
            </a:r>
          </a:p>
          <a:p>
            <a:pPr lvl="1" eaLnBrk="1" fontAlgn="auto" hangingPunct="1">
              <a:spcAft>
                <a:spcPts val="0"/>
              </a:spcAft>
              <a:defRPr/>
            </a:pPr>
            <a:r>
              <a:rPr lang="en-US" sz="3000" dirty="0">
                <a:ea typeface="+mn-ea"/>
              </a:rPr>
              <a:t>  </a:t>
            </a:r>
            <a:r>
              <a:rPr lang="en-US" sz="2800" dirty="0">
                <a:ea typeface="+mn-ea"/>
              </a:rPr>
              <a:t>Disability</a:t>
            </a:r>
          </a:p>
          <a:p>
            <a:pPr lvl="1" eaLnBrk="1" fontAlgn="auto" hangingPunct="1">
              <a:spcAft>
                <a:spcPts val="0"/>
              </a:spcAft>
              <a:defRPr/>
            </a:pPr>
            <a:r>
              <a:rPr lang="en-US" sz="2800" dirty="0">
                <a:ea typeface="+mn-ea"/>
              </a:rPr>
              <a:t>  Unemployment</a:t>
            </a:r>
            <a:r>
              <a:rPr lang="en-US" sz="3000" dirty="0">
                <a:ea typeface="+mn-ea"/>
              </a:rPr>
              <a:t> </a:t>
            </a:r>
          </a:p>
          <a:p>
            <a:pPr marL="0" indent="0" eaLnBrk="1" fontAlgn="auto" hangingPunct="1">
              <a:spcAft>
                <a:spcPts val="0"/>
              </a:spcAft>
              <a:buFont typeface="Arial"/>
              <a:buNone/>
              <a:defRPr/>
            </a:pPr>
            <a:endParaRPr lang="en-US" sz="2800" dirty="0">
              <a:ea typeface="+mn-ea"/>
            </a:endParaRPr>
          </a:p>
          <a:p>
            <a:pPr marL="0" indent="0" eaLnBrk="1" fontAlgn="auto" hangingPunct="1">
              <a:spcAft>
                <a:spcPts val="0"/>
              </a:spcAft>
              <a:buFont typeface="Arial"/>
              <a:buNone/>
              <a:defRPr/>
            </a:pPr>
            <a:endParaRPr lang="en-US" sz="2800" dirty="0">
              <a:ea typeface="+mn-ea"/>
            </a:endParaRPr>
          </a:p>
        </p:txBody>
      </p:sp>
      <p:sp>
        <p:nvSpPr>
          <p:cNvPr id="39939"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39940"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19C9D54E-BE63-455D-9B17-61C9F0ADAAFE}" type="slidenum">
              <a:rPr lang="en-US" smtClean="0">
                <a:latin typeface="Tahoma" pitchFamily="34" charset="0"/>
                <a:ea typeface="ＭＳ Ｐゴシック" pitchFamily="-111" charset="-128"/>
              </a:rPr>
              <a:pPr/>
              <a:t>25</a:t>
            </a:fld>
            <a:endParaRPr lang="en-US" dirty="0">
              <a:latin typeface="Tahoma" pitchFamily="34" charset="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1-4</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a:latin typeface="Arial" charset="0"/>
                <a:cs typeface="Arial" charset="0"/>
              </a:rPr>
              <a:t>Employer Costs for Compensation</a:t>
            </a:r>
            <a:endParaRPr lang="en-US" sz="2400" dirty="0">
              <a:latin typeface="Arial" charset="0"/>
              <a:cs typeface="Arial" charset="0"/>
            </a:endParaRPr>
          </a:p>
        </p:txBody>
      </p:sp>
      <p:sp>
        <p:nvSpPr>
          <p:cNvPr id="25603" name="Footer Placeholder 3"/>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25604" name="Slide Number Placeholder 4"/>
          <p:cNvSpPr>
            <a:spLocks noGrp="1"/>
          </p:cNvSpPr>
          <p:nvPr>
            <p:ph type="sldNum" sz="quarter" idx="12"/>
          </p:nvPr>
        </p:nvSpPr>
        <p:spPr bwMode="auto">
          <a:noFill/>
          <a:ln>
            <a:miter lim="800000"/>
            <a:headEnd/>
            <a:tailEnd/>
          </a:ln>
        </p:spPr>
        <p:txBody>
          <a:bodyPr/>
          <a:lstStyle/>
          <a:p>
            <a:r>
              <a:rPr lang="en-US" dirty="0">
                <a:ea typeface="ＭＳ Ｐゴシック" pitchFamily="-111" charset="-128"/>
              </a:rPr>
              <a:t>1-</a:t>
            </a:r>
            <a:fld id="{DB37219E-D9C2-4767-BA3E-F3767E8E75AB}" type="slidenum">
              <a:rPr lang="en-US" smtClean="0">
                <a:ea typeface="ＭＳ Ｐゴシック" pitchFamily="-111" charset="-128"/>
              </a:rPr>
              <a:pPr/>
              <a:t>26</a:t>
            </a:fld>
            <a:endParaRPr lang="en-US" dirty="0">
              <a:ea typeface="ＭＳ Ｐゴシック" pitchFamily="-111" charset="-128"/>
            </a:endParaRPr>
          </a:p>
        </p:txBody>
      </p:sp>
      <p:pic>
        <p:nvPicPr>
          <p:cNvPr id="6" name="Content Placeholder 5"/>
          <p:cNvPicPr>
            <a:picLocks noGrp="1" noChangeAspect="1"/>
          </p:cNvPicPr>
          <p:nvPr>
            <p:ph idx="1"/>
          </p:nvPr>
        </p:nvPicPr>
        <p:blipFill>
          <a:blip r:embed="rId3"/>
          <a:stretch>
            <a:fillRect/>
          </a:stretch>
        </p:blipFill>
        <p:spPr>
          <a:xfrm rot="5400000">
            <a:off x="3027331" y="-360330"/>
            <a:ext cx="2763965" cy="7904226"/>
          </a:xfrm>
          <a:prstGeom prst="rect">
            <a:avLst/>
          </a:prstGeom>
        </p:spPr>
      </p:pic>
      <p:sp>
        <p:nvSpPr>
          <p:cNvPr id="7" name="Double Wave 6"/>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1-4</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4304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a:bodyPr>
          <a:lstStyle/>
          <a:p>
            <a:pPr eaLnBrk="1" hangingPunct="1">
              <a:defRPr/>
            </a:pPr>
            <a:r>
              <a:rPr lang="en-US" dirty="0">
                <a:latin typeface="Arial" panose="020B0604020202020204" pitchFamily="34" charset="0"/>
                <a:ea typeface="MS PGothic" charset="0"/>
                <a:cs typeface="Arial" panose="020B0604020202020204" pitchFamily="34" charset="0"/>
              </a:rPr>
              <a:t>Fundamental Compensation</a:t>
            </a:r>
            <a:br>
              <a:rPr lang="en-US" dirty="0">
                <a:latin typeface="Arial" panose="020B0604020202020204" pitchFamily="34" charset="0"/>
                <a:ea typeface="MS PGothic" charset="0"/>
                <a:cs typeface="Arial" panose="020B0604020202020204" pitchFamily="34" charset="0"/>
              </a:rPr>
            </a:br>
            <a:r>
              <a:rPr lang="en-US" dirty="0">
                <a:latin typeface="Arial" panose="020B0604020202020204" pitchFamily="34" charset="0"/>
                <a:ea typeface="MS PGothic" charset="0"/>
                <a:cs typeface="Arial" panose="020B0604020202020204" pitchFamily="34" charset="0"/>
              </a:rPr>
              <a:t>System Design Elements</a:t>
            </a:r>
          </a:p>
        </p:txBody>
      </p:sp>
      <p:sp>
        <p:nvSpPr>
          <p:cNvPr id="86019" name="Rectangle 3"/>
          <p:cNvSpPr>
            <a:spLocks noGrp="1" noChangeArrowheads="1"/>
          </p:cNvSpPr>
          <p:nvPr>
            <p:ph idx="1"/>
          </p:nvPr>
        </p:nvSpPr>
        <p:spPr>
          <a:xfrm>
            <a:off x="533400" y="1676400"/>
            <a:ext cx="8229600" cy="4495800"/>
          </a:xfrm>
        </p:spPr>
        <p:txBody>
          <a:bodyPr rtlCol="0">
            <a:noAutofit/>
          </a:bodyPr>
          <a:lstStyle/>
          <a:p>
            <a:pPr marL="0" indent="0" eaLnBrk="1" fontAlgn="auto" hangingPunct="1">
              <a:spcAft>
                <a:spcPts val="1200"/>
              </a:spcAft>
              <a:buFont typeface="Arial"/>
              <a:buNone/>
              <a:defRPr/>
            </a:pPr>
            <a:r>
              <a:rPr lang="en-US" dirty="0">
                <a:ea typeface="+mn-ea"/>
              </a:rPr>
              <a:t>Compensation professionals promote effective compensation systems by meeting three important goals: </a:t>
            </a:r>
          </a:p>
          <a:p>
            <a:pPr lvl="1" eaLnBrk="1" fontAlgn="auto" hangingPunct="1">
              <a:spcAft>
                <a:spcPts val="1200"/>
              </a:spcAft>
              <a:defRPr/>
            </a:pPr>
            <a:r>
              <a:rPr lang="en-US" dirty="0">
                <a:ea typeface="+mn-ea"/>
              </a:rPr>
              <a:t>Internal consistency</a:t>
            </a:r>
          </a:p>
          <a:p>
            <a:pPr lvl="1" eaLnBrk="1" fontAlgn="auto" hangingPunct="1">
              <a:spcAft>
                <a:spcPts val="1200"/>
              </a:spcAft>
              <a:defRPr/>
            </a:pPr>
            <a:r>
              <a:rPr lang="en-US" dirty="0">
                <a:ea typeface="+mn-ea"/>
              </a:rPr>
              <a:t>Market competitiveness</a:t>
            </a:r>
          </a:p>
          <a:p>
            <a:pPr lvl="1" eaLnBrk="1" fontAlgn="auto" hangingPunct="1">
              <a:spcAft>
                <a:spcPts val="0"/>
              </a:spcAft>
              <a:defRPr/>
            </a:pPr>
            <a:r>
              <a:rPr lang="en-US" dirty="0">
                <a:ea typeface="+mn-ea"/>
              </a:rPr>
              <a:t>Recognition of employee contributions </a:t>
            </a:r>
          </a:p>
          <a:p>
            <a:pPr eaLnBrk="1" fontAlgn="auto" hangingPunct="1">
              <a:spcAft>
                <a:spcPts val="0"/>
              </a:spcAft>
              <a:buFont typeface="Arial"/>
              <a:buChar char="•"/>
              <a:defRPr/>
            </a:pPr>
            <a:endParaRPr lang="en-US" dirty="0">
              <a:ea typeface="+mn-ea"/>
            </a:endParaRPr>
          </a:p>
        </p:txBody>
      </p:sp>
      <p:sp>
        <p:nvSpPr>
          <p:cNvPr id="66563"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66564"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4ACC5D52-6798-471B-9702-3DE31646D662}" type="slidenum">
              <a:rPr lang="en-US" smtClean="0">
                <a:latin typeface="Tahoma" pitchFamily="34" charset="0"/>
                <a:ea typeface="ＭＳ Ｐゴシック" pitchFamily="-111" charset="-128"/>
              </a:rPr>
              <a:pPr/>
              <a:t>27</a:t>
            </a:fld>
            <a:endParaRPr lang="en-US" dirty="0">
              <a:latin typeface="Tahoma" pitchFamily="34" charset="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1-4</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457200" y="274638"/>
            <a:ext cx="8229600" cy="944562"/>
          </a:xfrm>
        </p:spPr>
        <p:txBody>
          <a:bodyPr/>
          <a:lstStyle/>
          <a:p>
            <a:pPr eaLnBrk="1" hangingPunct="1"/>
            <a:r>
              <a:rPr lang="en-US" dirty="0">
                <a:latin typeface="Arial" charset="0"/>
                <a:cs typeface="Arial" charset="0"/>
              </a:rPr>
              <a:t>Internal Consistency</a:t>
            </a:r>
          </a:p>
        </p:txBody>
      </p:sp>
      <p:sp>
        <p:nvSpPr>
          <p:cNvPr id="22531" name="Rectangle 3"/>
          <p:cNvSpPr>
            <a:spLocks noGrp="1" noChangeArrowheads="1"/>
          </p:cNvSpPr>
          <p:nvPr>
            <p:ph idx="1"/>
          </p:nvPr>
        </p:nvSpPr>
        <p:spPr>
          <a:xfrm>
            <a:off x="485775" y="1501776"/>
            <a:ext cx="8686800" cy="4572000"/>
          </a:xfrm>
        </p:spPr>
        <p:txBody>
          <a:bodyPr rtlCol="0">
            <a:noAutofit/>
          </a:bodyPr>
          <a:lstStyle/>
          <a:p>
            <a:pPr eaLnBrk="1" fontAlgn="auto" hangingPunct="1">
              <a:spcAft>
                <a:spcPts val="1200"/>
              </a:spcAft>
              <a:defRPr/>
            </a:pPr>
            <a:r>
              <a:rPr lang="en-US" dirty="0">
                <a:ea typeface="+mn-ea"/>
              </a:rPr>
              <a:t>Achieved when the value of each job is clearly defined</a:t>
            </a:r>
          </a:p>
          <a:p>
            <a:pPr eaLnBrk="1" fontAlgn="auto" hangingPunct="1">
              <a:spcAft>
                <a:spcPts val="1200"/>
              </a:spcAft>
              <a:defRPr/>
            </a:pPr>
            <a:r>
              <a:rPr lang="en-US" dirty="0">
                <a:ea typeface="+mn-ea"/>
              </a:rPr>
              <a:t>Represents</a:t>
            </a:r>
          </a:p>
          <a:p>
            <a:pPr lvl="1" eaLnBrk="1" fontAlgn="auto" hangingPunct="1">
              <a:spcAft>
                <a:spcPts val="1200"/>
              </a:spcAft>
              <a:defRPr/>
            </a:pPr>
            <a:r>
              <a:rPr lang="en-US" dirty="0">
                <a:ea typeface="+mn-ea"/>
              </a:rPr>
              <a:t>  Job structure </a:t>
            </a:r>
          </a:p>
          <a:p>
            <a:pPr lvl="1" eaLnBrk="1" fontAlgn="auto" hangingPunct="1">
              <a:spcAft>
                <a:spcPts val="1200"/>
              </a:spcAft>
              <a:defRPr/>
            </a:pPr>
            <a:r>
              <a:rPr lang="en-US" dirty="0">
                <a:ea typeface="+mn-ea"/>
              </a:rPr>
              <a:t>  Hierarchy</a:t>
            </a:r>
          </a:p>
          <a:p>
            <a:pPr eaLnBrk="1" fontAlgn="auto" hangingPunct="1">
              <a:spcAft>
                <a:spcPts val="1200"/>
              </a:spcAft>
              <a:defRPr/>
            </a:pPr>
            <a:r>
              <a:rPr lang="en-US" dirty="0">
                <a:ea typeface="+mn-ea"/>
              </a:rPr>
              <a:t>Achieved using</a:t>
            </a:r>
          </a:p>
          <a:p>
            <a:pPr lvl="1" eaLnBrk="1" fontAlgn="auto" hangingPunct="1">
              <a:spcAft>
                <a:spcPts val="1200"/>
              </a:spcAft>
              <a:defRPr/>
            </a:pPr>
            <a:r>
              <a:rPr lang="en-US" dirty="0">
                <a:ea typeface="+mn-ea"/>
              </a:rPr>
              <a:t>  Job analysis</a:t>
            </a:r>
          </a:p>
          <a:p>
            <a:pPr lvl="1" eaLnBrk="1" fontAlgn="auto" hangingPunct="1">
              <a:spcAft>
                <a:spcPts val="1200"/>
              </a:spcAft>
              <a:defRPr/>
            </a:pPr>
            <a:r>
              <a:rPr lang="en-US" dirty="0">
                <a:ea typeface="+mn-ea"/>
              </a:rPr>
              <a:t>  Job evaluation</a:t>
            </a:r>
          </a:p>
          <a:p>
            <a:pPr marL="0" indent="0" eaLnBrk="1" fontAlgn="auto" hangingPunct="1">
              <a:spcAft>
                <a:spcPts val="0"/>
              </a:spcAft>
              <a:buFont typeface="Arial"/>
              <a:buNone/>
              <a:defRPr/>
            </a:pPr>
            <a:endParaRPr lang="en-US" dirty="0">
              <a:ea typeface="+mn-ea"/>
            </a:endParaRPr>
          </a:p>
        </p:txBody>
      </p:sp>
      <p:sp>
        <p:nvSpPr>
          <p:cNvPr id="68611"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68612"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BE465C59-632A-4FAB-8FA1-D29C0440908C}" type="slidenum">
              <a:rPr lang="en-US" smtClean="0">
                <a:latin typeface="Tahoma" pitchFamily="34" charset="0"/>
                <a:ea typeface="ＭＳ Ｐゴシック" pitchFamily="-111" charset="-128"/>
              </a:rPr>
              <a:pPr/>
              <a:t>28</a:t>
            </a:fld>
            <a:endParaRPr lang="en-US" dirty="0">
              <a:latin typeface="Tahoma" pitchFamily="34" charset="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1-4</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dirty="0">
                <a:latin typeface="Arial" charset="0"/>
                <a:cs typeface="Arial" charset="0"/>
              </a:rPr>
              <a:t>Market Competitiveness</a:t>
            </a:r>
          </a:p>
        </p:txBody>
      </p:sp>
      <p:sp>
        <p:nvSpPr>
          <p:cNvPr id="24579" name="Rectangle 3"/>
          <p:cNvSpPr>
            <a:spLocks noGrp="1" noChangeArrowheads="1"/>
          </p:cNvSpPr>
          <p:nvPr>
            <p:ph idx="1"/>
          </p:nvPr>
        </p:nvSpPr>
        <p:spPr>
          <a:xfrm>
            <a:off x="381000" y="1676400"/>
            <a:ext cx="8610600" cy="4114800"/>
          </a:xfrm>
        </p:spPr>
        <p:txBody>
          <a:bodyPr rtlCol="0" anchor="t">
            <a:noAutofit/>
          </a:bodyPr>
          <a:lstStyle/>
          <a:p>
            <a:pPr eaLnBrk="1" fontAlgn="auto" hangingPunct="1">
              <a:spcAft>
                <a:spcPts val="1800"/>
              </a:spcAft>
              <a:defRPr/>
            </a:pPr>
            <a:r>
              <a:rPr lang="en-US" dirty="0">
                <a:ea typeface="+mn-ea"/>
              </a:rPr>
              <a:t>Compensation policies that fit with business objectives</a:t>
            </a:r>
          </a:p>
          <a:p>
            <a:pPr eaLnBrk="1" fontAlgn="auto" hangingPunct="1">
              <a:spcAft>
                <a:spcPts val="1800"/>
              </a:spcAft>
              <a:defRPr/>
            </a:pPr>
            <a:r>
              <a:rPr lang="en-US" dirty="0">
                <a:ea typeface="+mn-ea"/>
              </a:rPr>
              <a:t>Vital in attracting and retaining employees</a:t>
            </a:r>
          </a:p>
          <a:p>
            <a:pPr eaLnBrk="1" fontAlgn="auto" hangingPunct="1">
              <a:spcAft>
                <a:spcPts val="0"/>
              </a:spcAft>
              <a:defRPr/>
            </a:pPr>
            <a:r>
              <a:rPr lang="en-US" dirty="0">
                <a:ea typeface="+mn-ea"/>
              </a:rPr>
              <a:t>Based on:</a:t>
            </a:r>
          </a:p>
          <a:p>
            <a:pPr lvl="1" eaLnBrk="1" fontAlgn="auto" hangingPunct="1">
              <a:spcAft>
                <a:spcPts val="0"/>
              </a:spcAft>
              <a:defRPr/>
            </a:pPr>
            <a:r>
              <a:rPr lang="en-US" dirty="0">
                <a:ea typeface="+mn-ea"/>
              </a:rPr>
              <a:t>  Strategic analyses</a:t>
            </a:r>
          </a:p>
          <a:p>
            <a:pPr lvl="1" eaLnBrk="1" fontAlgn="auto" hangingPunct="1">
              <a:spcAft>
                <a:spcPts val="0"/>
              </a:spcAft>
              <a:defRPr/>
            </a:pPr>
            <a:r>
              <a:rPr lang="en-US" dirty="0">
                <a:ea typeface="+mn-ea"/>
              </a:rPr>
              <a:t>  Compensation surveys</a:t>
            </a:r>
          </a:p>
          <a:p>
            <a:pPr marL="0" indent="0" eaLnBrk="1" fontAlgn="auto" hangingPunct="1">
              <a:spcAft>
                <a:spcPts val="0"/>
              </a:spcAft>
              <a:buFont typeface="Arial"/>
              <a:buNone/>
              <a:defRPr/>
            </a:pPr>
            <a:endParaRPr lang="en-US" dirty="0">
              <a:ea typeface="+mn-ea"/>
            </a:endParaRPr>
          </a:p>
        </p:txBody>
      </p:sp>
      <p:sp>
        <p:nvSpPr>
          <p:cNvPr id="70659"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70660"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1BCF7257-DD4A-4875-BB2A-03119956F017}" type="slidenum">
              <a:rPr lang="en-US" smtClean="0">
                <a:latin typeface="Tahoma" pitchFamily="34" charset="0"/>
                <a:ea typeface="ＭＳ Ｐゴシック" pitchFamily="-111" charset="-128"/>
              </a:rPr>
              <a:pPr/>
              <a:t>29</a:t>
            </a:fld>
            <a:endParaRPr lang="en-US" dirty="0">
              <a:latin typeface="Tahoma" pitchFamily="34" charset="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1-4</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a:latin typeface="Arial" charset="0"/>
                <a:cs typeface="Arial" charset="0"/>
              </a:rPr>
              <a:t>Learning Objectives</a:t>
            </a:r>
          </a:p>
        </p:txBody>
      </p:sp>
      <p:sp>
        <p:nvSpPr>
          <p:cNvPr id="19458" name="Content Placeholder 2"/>
          <p:cNvSpPr>
            <a:spLocks noGrp="1"/>
          </p:cNvSpPr>
          <p:nvPr>
            <p:ph idx="1"/>
          </p:nvPr>
        </p:nvSpPr>
        <p:spPr/>
        <p:txBody>
          <a:bodyPr/>
          <a:lstStyle/>
          <a:p>
            <a:pPr marL="0" indent="0">
              <a:spcBef>
                <a:spcPct val="0"/>
              </a:spcBef>
              <a:spcAft>
                <a:spcPts val="0"/>
              </a:spcAft>
              <a:buNone/>
            </a:pPr>
            <a:r>
              <a:rPr lang="en-US" sz="3000" dirty="0">
                <a:solidFill>
                  <a:srgbClr val="0033CC"/>
                </a:solidFill>
                <a:latin typeface="Arial" charset="0"/>
                <a:cs typeface="Arial" charset="0"/>
              </a:rPr>
              <a:t>1-5.</a:t>
            </a:r>
            <a:r>
              <a:rPr lang="en-US" sz="3000" dirty="0">
                <a:latin typeface="Arial" charset="0"/>
                <a:cs typeface="Arial" charset="0"/>
              </a:rPr>
              <a:t> Describe the fit of the compensation </a:t>
            </a:r>
          </a:p>
          <a:p>
            <a:pPr marL="0" indent="0">
              <a:spcBef>
                <a:spcPct val="0"/>
              </a:spcBef>
              <a:spcAft>
                <a:spcPts val="1800"/>
              </a:spcAft>
              <a:buNone/>
            </a:pPr>
            <a:r>
              <a:rPr lang="en-US" sz="3000" dirty="0">
                <a:latin typeface="Arial" charset="0"/>
                <a:cs typeface="Arial" charset="0"/>
              </a:rPr>
              <a:t>		 function in organizations.</a:t>
            </a:r>
          </a:p>
          <a:p>
            <a:pPr marL="0" indent="0">
              <a:spcBef>
                <a:spcPct val="0"/>
              </a:spcBef>
              <a:spcAft>
                <a:spcPts val="0"/>
              </a:spcAft>
              <a:buNone/>
            </a:pPr>
            <a:r>
              <a:rPr lang="en-US" sz="3000" dirty="0">
                <a:solidFill>
                  <a:srgbClr val="0033CC"/>
                </a:solidFill>
                <a:latin typeface="Arial" charset="0"/>
                <a:cs typeface="Arial" charset="0"/>
              </a:rPr>
              <a:t>1-6.</a:t>
            </a:r>
            <a:r>
              <a:rPr lang="en-US" sz="3000" dirty="0">
                <a:latin typeface="Arial" charset="0"/>
                <a:cs typeface="Arial" charset="0"/>
              </a:rPr>
              <a:t> Identify the stakeholders of the</a:t>
            </a:r>
          </a:p>
          <a:p>
            <a:pPr marL="0" indent="0">
              <a:spcBef>
                <a:spcPct val="0"/>
              </a:spcBef>
              <a:spcAft>
                <a:spcPts val="0"/>
              </a:spcAft>
              <a:buNone/>
            </a:pPr>
            <a:r>
              <a:rPr lang="en-US" sz="3000" dirty="0">
                <a:latin typeface="Arial" charset="0"/>
                <a:cs typeface="Arial" charset="0"/>
              </a:rPr>
              <a:t>		compensation function and summarize their 		stakes in the work compensation</a:t>
            </a:r>
          </a:p>
          <a:p>
            <a:pPr marL="0" indent="0">
              <a:spcBef>
                <a:spcPct val="0"/>
              </a:spcBef>
              <a:spcAft>
                <a:spcPts val="0"/>
              </a:spcAft>
              <a:buNone/>
            </a:pPr>
            <a:r>
              <a:rPr lang="en-US" sz="3000" dirty="0">
                <a:latin typeface="Arial" charset="0"/>
                <a:cs typeface="Arial" charset="0"/>
              </a:rPr>
              <a:t>		professionals perform.</a:t>
            </a:r>
          </a:p>
        </p:txBody>
      </p:sp>
      <p:sp>
        <p:nvSpPr>
          <p:cNvPr id="19459"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19460"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111" charset="-128"/>
              </a:rPr>
              <a:t>1-</a:t>
            </a:r>
            <a:fld id="{9DC9A39B-8D60-4D23-B4E7-4A1246D11440}" type="slidenum">
              <a:rPr lang="en-US" smtClean="0">
                <a:ea typeface="ＭＳ Ｐゴシック" pitchFamily="-111" charset="-128"/>
              </a:rPr>
              <a:pPr/>
              <a:t>3</a:t>
            </a:fld>
            <a:endParaRPr lang="en-US" dirty="0">
              <a:ea typeface="ＭＳ Ｐゴシック" pitchFamily="-111"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dirty="0">
                <a:latin typeface="Arial" charset="0"/>
                <a:cs typeface="Arial" charset="0"/>
              </a:rPr>
              <a:t>Individual Contributions</a:t>
            </a:r>
          </a:p>
        </p:txBody>
      </p:sp>
      <p:sp>
        <p:nvSpPr>
          <p:cNvPr id="72706" name="Rectangle 3"/>
          <p:cNvSpPr>
            <a:spLocks noGrp="1" noChangeArrowheads="1"/>
          </p:cNvSpPr>
          <p:nvPr>
            <p:ph idx="1"/>
          </p:nvPr>
        </p:nvSpPr>
        <p:spPr>
          <a:xfrm>
            <a:off x="457200" y="1981200"/>
            <a:ext cx="8382000" cy="4114800"/>
          </a:xfrm>
        </p:spPr>
        <p:txBody>
          <a:bodyPr/>
          <a:lstStyle/>
          <a:p>
            <a:pPr marL="0" indent="0" eaLnBrk="1" hangingPunct="1">
              <a:spcBef>
                <a:spcPct val="0"/>
              </a:spcBef>
              <a:spcAft>
                <a:spcPts val="1800"/>
              </a:spcAft>
              <a:buFont typeface="Arial" charset="0"/>
              <a:buNone/>
            </a:pPr>
            <a:r>
              <a:rPr lang="en-US" b="1" dirty="0">
                <a:latin typeface="Arial" charset="0"/>
                <a:cs typeface="Arial" charset="0"/>
              </a:rPr>
              <a:t>Pay structures: </a:t>
            </a:r>
            <a:r>
              <a:rPr lang="en-US" dirty="0">
                <a:latin typeface="Arial" charset="0"/>
                <a:cs typeface="Arial" charset="0"/>
              </a:rPr>
              <a:t>determined by employees’</a:t>
            </a:r>
            <a:r>
              <a:rPr lang="en-US" altLang="ja-JP" dirty="0">
                <a:latin typeface="Arial" charset="0"/>
                <a:cs typeface="Arial" charset="0"/>
              </a:rPr>
              <a:t> credentials, job knowledge, and job performance </a:t>
            </a:r>
          </a:p>
          <a:p>
            <a:pPr marL="0" indent="0" eaLnBrk="1" hangingPunct="1">
              <a:spcBef>
                <a:spcPct val="0"/>
              </a:spcBef>
              <a:spcAft>
                <a:spcPts val="1800"/>
              </a:spcAft>
              <a:buFont typeface="Arial" charset="0"/>
              <a:buNone/>
            </a:pPr>
            <a:r>
              <a:rPr lang="en-US" b="1" dirty="0">
                <a:latin typeface="Arial" charset="0"/>
                <a:cs typeface="Arial" charset="0"/>
              </a:rPr>
              <a:t>Pay grades: </a:t>
            </a:r>
            <a:r>
              <a:rPr lang="en-US" dirty="0">
                <a:latin typeface="Arial" charset="0"/>
                <a:cs typeface="Arial" charset="0"/>
              </a:rPr>
              <a:t>based on compensable factors</a:t>
            </a:r>
          </a:p>
          <a:p>
            <a:pPr marL="0" indent="0" eaLnBrk="1" hangingPunct="1">
              <a:spcBef>
                <a:spcPct val="0"/>
              </a:spcBef>
              <a:spcAft>
                <a:spcPts val="600"/>
              </a:spcAft>
              <a:buFont typeface="Arial" charset="0"/>
              <a:buNone/>
            </a:pPr>
            <a:r>
              <a:rPr lang="en-US" b="1" dirty="0">
                <a:latin typeface="Arial" charset="0"/>
                <a:cs typeface="Arial" charset="0"/>
              </a:rPr>
              <a:t>Pay ranges: </a:t>
            </a:r>
            <a:r>
              <a:rPr lang="en-US" dirty="0">
                <a:latin typeface="Arial" charset="0"/>
                <a:cs typeface="Arial" charset="0"/>
              </a:rPr>
              <a:t>built on grades, uses midpoint, minimum, and maximum pay rates </a:t>
            </a:r>
          </a:p>
        </p:txBody>
      </p:sp>
      <p:sp>
        <p:nvSpPr>
          <p:cNvPr id="72707"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72708"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52DEEB3E-DC94-4339-8861-4F00E98D064F}" type="slidenum">
              <a:rPr lang="en-US" smtClean="0">
                <a:latin typeface="Tahoma" pitchFamily="34" charset="0"/>
                <a:ea typeface="ＭＳ Ｐゴシック" pitchFamily="-111" charset="-128"/>
              </a:rPr>
              <a:pPr/>
              <a:t>30</a:t>
            </a:fld>
            <a:endParaRPr lang="en-US" dirty="0">
              <a:latin typeface="Tahoma" pitchFamily="34" charset="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1-4</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a:latin typeface="Arial" charset="0"/>
                <a:cs typeface="Arial" charset="0"/>
              </a:rPr>
              <a:t>Pay Grades and Ranges</a:t>
            </a:r>
          </a:p>
        </p:txBody>
      </p:sp>
      <p:sp>
        <p:nvSpPr>
          <p:cNvPr id="38916"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a:t>
            </a:r>
            <a:r>
              <a:rPr lang="en-US">
                <a:ea typeface="ＭＳ Ｐゴシック" pitchFamily="34" charset="-128"/>
              </a:rPr>
              <a:t>© 2017 Pearson </a:t>
            </a:r>
            <a:r>
              <a:rPr lang="en-US" dirty="0">
                <a:ea typeface="ＭＳ Ｐゴシック" pitchFamily="34" charset="-128"/>
              </a:rPr>
              <a:t>Education, Inc.</a:t>
            </a:r>
          </a:p>
        </p:txBody>
      </p:sp>
      <p:sp>
        <p:nvSpPr>
          <p:cNvPr id="38917"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8-</a:t>
            </a:r>
            <a:fld id="{4DF82098-A54B-4522-BAA6-D085BC90B1A3}" type="slidenum">
              <a:rPr lang="en-US" smtClean="0">
                <a:ea typeface="ＭＳ Ｐゴシック" pitchFamily="34" charset="-128"/>
              </a:rPr>
              <a:pPr/>
              <a:t>31</a:t>
            </a:fld>
            <a:endParaRPr lang="en-US" dirty="0">
              <a:ea typeface="ＭＳ Ｐゴシック" pitchFamily="34" charset="-128"/>
            </a:endParaRPr>
          </a:p>
        </p:txBody>
      </p:sp>
      <p:pic>
        <p:nvPicPr>
          <p:cNvPr id="7" name="Picture 2"/>
          <p:cNvPicPr>
            <a:picLocks noGrp="1" noChangeAspect="1" noChangeArrowheads="1"/>
          </p:cNvPicPr>
          <p:nvPr>
            <p:ph idx="1"/>
          </p:nvPr>
        </p:nvPicPr>
        <p:blipFill>
          <a:blip r:embed="rId2" cstate="print"/>
          <a:srcRect/>
          <a:stretch>
            <a:fillRect/>
          </a:stretch>
        </p:blipFill>
        <p:spPr bwMode="auto">
          <a:xfrm>
            <a:off x="1655990" y="1371599"/>
            <a:ext cx="6171248" cy="4859179"/>
          </a:xfrm>
          <a:prstGeom prst="rect">
            <a:avLst/>
          </a:prstGeom>
          <a:noFill/>
          <a:ln w="9525">
            <a:noFill/>
            <a:miter lim="800000"/>
            <a:headEnd/>
            <a:tailEnd/>
          </a:ln>
        </p:spPr>
      </p:pic>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1-4</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9248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a:latin typeface="Arial" charset="0"/>
                <a:cs typeface="Arial" charset="0"/>
              </a:rPr>
              <a:t>Alternative Pay </a:t>
            </a:r>
            <a:br>
              <a:rPr lang="en-US" dirty="0">
                <a:latin typeface="Arial" charset="0"/>
                <a:cs typeface="Arial" charset="0"/>
              </a:rPr>
            </a:br>
            <a:r>
              <a:rPr lang="en-US" dirty="0">
                <a:latin typeface="Arial" charset="0"/>
                <a:cs typeface="Arial" charset="0"/>
              </a:rPr>
              <a:t>Structure Configurations</a:t>
            </a:r>
          </a:p>
        </p:txBody>
      </p:sp>
      <p:sp>
        <p:nvSpPr>
          <p:cNvPr id="38916"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a:t>
            </a:r>
            <a:r>
              <a:rPr lang="en-US">
                <a:ea typeface="ＭＳ Ｐゴシック" pitchFamily="34" charset="-128"/>
              </a:rPr>
              <a:t>© 2017 Pearson </a:t>
            </a:r>
            <a:r>
              <a:rPr lang="en-US" dirty="0">
                <a:ea typeface="ＭＳ Ｐゴシック" pitchFamily="34" charset="-128"/>
              </a:rPr>
              <a:t>Education, Inc.</a:t>
            </a:r>
          </a:p>
        </p:txBody>
      </p:sp>
      <p:sp>
        <p:nvSpPr>
          <p:cNvPr id="38917"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8-</a:t>
            </a:r>
            <a:fld id="{4DF82098-A54B-4522-BAA6-D085BC90B1A3}" type="slidenum">
              <a:rPr lang="en-US" smtClean="0">
                <a:ea typeface="ＭＳ Ｐゴシック" pitchFamily="34" charset="-128"/>
              </a:rPr>
              <a:pPr/>
              <a:t>32</a:t>
            </a:fld>
            <a:endParaRPr lang="en-US" dirty="0">
              <a:ea typeface="ＭＳ Ｐゴシック" pitchFamily="34" charset="-128"/>
            </a:endParaRPr>
          </a:p>
        </p:txBody>
      </p:sp>
      <p:sp>
        <p:nvSpPr>
          <p:cNvPr id="2" name="Content Placeholder 1"/>
          <p:cNvSpPr>
            <a:spLocks noGrp="1"/>
          </p:cNvSpPr>
          <p:nvPr>
            <p:ph idx="1"/>
          </p:nvPr>
        </p:nvSpPr>
        <p:spPr/>
        <p:txBody>
          <a:bodyPr anchor="ctr"/>
          <a:lstStyle/>
          <a:p>
            <a:pPr marL="0" indent="0">
              <a:spcAft>
                <a:spcPts val="600"/>
              </a:spcAft>
              <a:buNone/>
            </a:pPr>
            <a:r>
              <a:rPr lang="en-US" sz="2800" dirty="0"/>
              <a:t>Alternative pay structure configurations to be explored in this book:</a:t>
            </a:r>
          </a:p>
          <a:p>
            <a:pPr>
              <a:spcAft>
                <a:spcPts val="300"/>
              </a:spcAft>
            </a:pPr>
            <a:r>
              <a:rPr lang="en-US" sz="2800" dirty="0"/>
              <a:t>Merit plans</a:t>
            </a:r>
          </a:p>
          <a:p>
            <a:pPr>
              <a:spcAft>
                <a:spcPts val="300"/>
              </a:spcAft>
            </a:pPr>
            <a:r>
              <a:rPr lang="en-US" sz="2800" dirty="0"/>
              <a:t>Sales compensation plans</a:t>
            </a:r>
          </a:p>
          <a:p>
            <a:pPr>
              <a:spcAft>
                <a:spcPts val="300"/>
              </a:spcAft>
            </a:pPr>
            <a:r>
              <a:rPr lang="en-US" sz="2800" dirty="0"/>
              <a:t>Broadband structures</a:t>
            </a:r>
          </a:p>
          <a:p>
            <a:pPr>
              <a:spcAft>
                <a:spcPts val="300"/>
              </a:spcAft>
            </a:pPr>
            <a:r>
              <a:rPr lang="en-US" sz="2800" dirty="0"/>
              <a:t>Two-tier wage structures</a:t>
            </a:r>
          </a:p>
          <a:p>
            <a:pPr>
              <a:spcAft>
                <a:spcPts val="300"/>
              </a:spcAft>
            </a:pPr>
            <a:r>
              <a:rPr lang="en-US" sz="2800" dirty="0"/>
              <a:t>Executive compensation</a:t>
            </a:r>
          </a:p>
          <a:p>
            <a:pPr>
              <a:spcAft>
                <a:spcPts val="300"/>
              </a:spcAft>
            </a:pPr>
            <a:r>
              <a:rPr lang="en-US" sz="2800" dirty="0"/>
              <a:t>Contingent worker compensation</a:t>
            </a:r>
          </a:p>
          <a:p>
            <a:pPr>
              <a:spcAft>
                <a:spcPts val="300"/>
              </a:spcAft>
            </a:pPr>
            <a:r>
              <a:rPr lang="en-US" sz="2800" dirty="0"/>
              <a:t>Expatriate compensation</a:t>
            </a:r>
          </a:p>
          <a:p>
            <a:r>
              <a:rPr lang="en-US" sz="2800" dirty="0"/>
              <a:t>Compensation structures in countries other than the United States </a:t>
            </a: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1-4</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1055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a:latin typeface="Arial" charset="0"/>
                <a:cs typeface="Arial" charset="0"/>
              </a:rPr>
              <a:t>Fitting the Compensation Function</a:t>
            </a:r>
            <a:br>
              <a:rPr lang="en-US" dirty="0">
                <a:latin typeface="Arial" charset="0"/>
                <a:cs typeface="Arial" charset="0"/>
              </a:rPr>
            </a:br>
            <a:r>
              <a:rPr lang="en-US" dirty="0">
                <a:latin typeface="Arial" charset="0"/>
                <a:cs typeface="Arial" charset="0"/>
              </a:rPr>
              <a:t>in an Organization’s Structure</a:t>
            </a:r>
          </a:p>
        </p:txBody>
      </p:sp>
      <p:sp>
        <p:nvSpPr>
          <p:cNvPr id="38916"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a:t>
            </a:r>
            <a:r>
              <a:rPr lang="en-US">
                <a:ea typeface="ＭＳ Ｐゴシック" pitchFamily="34" charset="-128"/>
              </a:rPr>
              <a:t>© 2017 Pearson </a:t>
            </a:r>
            <a:r>
              <a:rPr lang="en-US" dirty="0">
                <a:ea typeface="ＭＳ Ｐゴシック" pitchFamily="34" charset="-128"/>
              </a:rPr>
              <a:t>Education, Inc.</a:t>
            </a:r>
          </a:p>
        </p:txBody>
      </p:sp>
      <p:sp>
        <p:nvSpPr>
          <p:cNvPr id="38917"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1-</a:t>
            </a:r>
            <a:fld id="{4DF82098-A54B-4522-BAA6-D085BC90B1A3}" type="slidenum">
              <a:rPr lang="en-US" smtClean="0">
                <a:ea typeface="ＭＳ Ｐゴシック" pitchFamily="34" charset="-128"/>
              </a:rPr>
              <a:pPr/>
              <a:t>33</a:t>
            </a:fld>
            <a:endParaRPr lang="en-US" dirty="0">
              <a:ea typeface="ＭＳ Ｐゴシック" pitchFamily="34" charset="-128"/>
            </a:endParaRPr>
          </a:p>
        </p:txBody>
      </p:sp>
      <p:sp>
        <p:nvSpPr>
          <p:cNvPr id="2" name="Content Placeholder 1"/>
          <p:cNvSpPr>
            <a:spLocks noGrp="1"/>
          </p:cNvSpPr>
          <p:nvPr>
            <p:ph idx="1"/>
          </p:nvPr>
        </p:nvSpPr>
        <p:spPr/>
        <p:txBody>
          <a:bodyPr anchor="t"/>
          <a:lstStyle/>
          <a:p>
            <a:pPr marL="0" indent="0">
              <a:spcAft>
                <a:spcPts val="600"/>
              </a:spcAft>
              <a:buNone/>
            </a:pPr>
            <a:r>
              <a:rPr lang="en-US" dirty="0"/>
              <a:t>How HR professionals fit into the corporate hierarchy</a:t>
            </a:r>
          </a:p>
          <a:p>
            <a:pPr>
              <a:spcAft>
                <a:spcPts val="1200"/>
              </a:spcAft>
            </a:pPr>
            <a:r>
              <a:rPr lang="en-US" sz="3000" b="1" dirty="0"/>
              <a:t>Line employees: </a:t>
            </a:r>
            <a:r>
              <a:rPr lang="en-US" sz="3000" dirty="0"/>
              <a:t>directly involved in producing companies’ goods or delivering their services such as manufacturing leaders</a:t>
            </a:r>
          </a:p>
          <a:p>
            <a:r>
              <a:rPr lang="en-US" sz="3000" b="1" dirty="0"/>
              <a:t>Staff employees: </a:t>
            </a:r>
            <a:r>
              <a:rPr lang="en-US" sz="3000" dirty="0"/>
              <a:t>support the line functions, human resource professionals and accountants are examples of staff employees</a:t>
            </a: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0462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dirty="0">
                <a:latin typeface="Arial" charset="0"/>
                <a:cs typeface="Arial" charset="0"/>
              </a:rPr>
              <a:t>HR</a:t>
            </a:r>
            <a:r>
              <a:rPr lang="ja-JP" altLang="en-US" dirty="0">
                <a:latin typeface="Arial" charset="0"/>
                <a:cs typeface="Arial" charset="0"/>
              </a:rPr>
              <a:t>’</a:t>
            </a:r>
            <a:r>
              <a:rPr lang="en-US" altLang="ja-JP" dirty="0">
                <a:latin typeface="Arial" charset="0"/>
                <a:cs typeface="Arial" charset="0"/>
              </a:rPr>
              <a:t>s Role</a:t>
            </a:r>
            <a:endParaRPr lang="en-US" dirty="0">
              <a:latin typeface="Arial" charset="0"/>
              <a:cs typeface="Arial" charset="0"/>
            </a:endParaRPr>
          </a:p>
        </p:txBody>
      </p:sp>
      <p:sp>
        <p:nvSpPr>
          <p:cNvPr id="62466" name="Rectangle 3"/>
          <p:cNvSpPr>
            <a:spLocks noGrp="1" noChangeArrowheads="1"/>
          </p:cNvSpPr>
          <p:nvPr>
            <p:ph idx="1"/>
          </p:nvPr>
        </p:nvSpPr>
        <p:spPr/>
        <p:txBody>
          <a:bodyPr/>
          <a:lstStyle/>
          <a:p>
            <a:pPr marL="0" indent="0" eaLnBrk="1" hangingPunct="1">
              <a:spcBef>
                <a:spcPct val="0"/>
              </a:spcBef>
              <a:spcAft>
                <a:spcPts val="1200"/>
              </a:spcAft>
              <a:buFont typeface="Arial" charset="0"/>
              <a:buNone/>
            </a:pPr>
            <a:r>
              <a:rPr lang="en-US" sz="2800" dirty="0">
                <a:latin typeface="Arial" charset="0"/>
                <a:cs typeface="Arial" charset="0"/>
              </a:rPr>
              <a:t>Jay Hannah of BancFirst Corporation: </a:t>
            </a:r>
          </a:p>
          <a:p>
            <a:pPr marL="0" indent="0" eaLnBrk="1" hangingPunct="1">
              <a:spcBef>
                <a:spcPct val="0"/>
              </a:spcBef>
              <a:buFont typeface="Arial" charset="0"/>
              <a:buNone/>
            </a:pPr>
            <a:r>
              <a:rPr lang="en-US" sz="2800" dirty="0">
                <a:latin typeface="Arial" charset="0"/>
                <a:cs typeface="Arial" charset="0"/>
              </a:rPr>
              <a:t>	</a:t>
            </a:r>
            <a:r>
              <a:rPr lang="ja-JP" altLang="en-US" sz="2800" dirty="0">
                <a:latin typeface="Arial" charset="0"/>
                <a:cs typeface="Arial" charset="0"/>
              </a:rPr>
              <a:t>“</a:t>
            </a:r>
            <a:r>
              <a:rPr lang="en-US" altLang="ja-JP" sz="2800" dirty="0">
                <a:latin typeface="Arial" charset="0"/>
                <a:cs typeface="Arial" charset="0"/>
              </a:rPr>
              <a:t>The HR department is the source and keeper of critical information, which is key in today</a:t>
            </a:r>
            <a:r>
              <a:rPr lang="ja-JP" altLang="en-US" sz="2800" dirty="0">
                <a:latin typeface="Arial" charset="0"/>
                <a:cs typeface="Arial" charset="0"/>
              </a:rPr>
              <a:t>’</a:t>
            </a:r>
            <a:r>
              <a:rPr lang="en-US" altLang="ja-JP" sz="2800" dirty="0">
                <a:latin typeface="Arial" charset="0"/>
                <a:cs typeface="Arial" charset="0"/>
              </a:rPr>
              <a:t>s workplace.  With the information they provide, we in turn can build and design strategies to hire and retain the best workforce possible.  And this may sound cliché, but it’s very true—the real competitive advantage is our company’s human resources.</a:t>
            </a:r>
            <a:r>
              <a:rPr lang="ja-JP" altLang="en-US" sz="2800" dirty="0">
                <a:latin typeface="Arial" charset="0"/>
                <a:cs typeface="Arial" charset="0"/>
              </a:rPr>
              <a:t>”</a:t>
            </a:r>
            <a:r>
              <a:rPr lang="en-US" altLang="ja-JP" sz="2800" dirty="0">
                <a:latin typeface="Arial" charset="0"/>
                <a:cs typeface="Arial" charset="0"/>
              </a:rPr>
              <a:t> </a:t>
            </a:r>
            <a:endParaRPr lang="en-US" sz="2800" dirty="0">
              <a:latin typeface="Arial" charset="0"/>
              <a:cs typeface="Arial" charset="0"/>
            </a:endParaRPr>
          </a:p>
        </p:txBody>
      </p:sp>
      <p:sp>
        <p:nvSpPr>
          <p:cNvPr id="62467"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62468"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FB608EA8-1F49-4C75-A082-1122536DDEB8}" type="slidenum">
              <a:rPr lang="en-US" smtClean="0">
                <a:latin typeface="Tahoma" pitchFamily="34" charset="0"/>
                <a:ea typeface="ＭＳ Ｐゴシック" pitchFamily="-111" charset="-128"/>
              </a:rPr>
              <a:pPr/>
              <a:t>34</a:t>
            </a:fld>
            <a:endParaRPr lang="en-US" dirty="0">
              <a:latin typeface="Tahoma" pitchFamily="34" charset="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58236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a:latin typeface="Arial" charset="0"/>
                <a:cs typeface="Arial" charset="0"/>
              </a:rPr>
              <a:t>Fitting the Compensation Function</a:t>
            </a:r>
            <a:br>
              <a:rPr lang="en-US" dirty="0">
                <a:latin typeface="Arial" charset="0"/>
                <a:cs typeface="Arial" charset="0"/>
              </a:rPr>
            </a:br>
            <a:r>
              <a:rPr lang="en-US" dirty="0">
                <a:latin typeface="Arial" charset="0"/>
                <a:cs typeface="Arial" charset="0"/>
              </a:rPr>
              <a:t>in an Organization’s Structure</a:t>
            </a:r>
          </a:p>
        </p:txBody>
      </p:sp>
      <p:sp>
        <p:nvSpPr>
          <p:cNvPr id="38916"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a:t>
            </a:r>
            <a:r>
              <a:rPr lang="en-US">
                <a:ea typeface="ＭＳ Ｐゴシック" pitchFamily="34" charset="-128"/>
              </a:rPr>
              <a:t>© 2017 Pearson </a:t>
            </a:r>
            <a:r>
              <a:rPr lang="en-US" dirty="0">
                <a:ea typeface="ＭＳ Ｐゴシック" pitchFamily="34" charset="-128"/>
              </a:rPr>
              <a:t>Education, Inc.</a:t>
            </a:r>
          </a:p>
        </p:txBody>
      </p:sp>
      <p:sp>
        <p:nvSpPr>
          <p:cNvPr id="38917"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1-</a:t>
            </a:r>
            <a:fld id="{4DF82098-A54B-4522-BAA6-D085BC90B1A3}" type="slidenum">
              <a:rPr lang="en-US" smtClean="0">
                <a:ea typeface="ＭＳ Ｐゴシック" pitchFamily="34" charset="-128"/>
              </a:rPr>
              <a:pPr/>
              <a:t>35</a:t>
            </a:fld>
            <a:endParaRPr lang="en-US" dirty="0">
              <a:ea typeface="ＭＳ Ｐゴシック" pitchFamily="34" charset="-128"/>
            </a:endParaRPr>
          </a:p>
        </p:txBody>
      </p:sp>
      <p:sp>
        <p:nvSpPr>
          <p:cNvPr id="2" name="Content Placeholder 1"/>
          <p:cNvSpPr>
            <a:spLocks noGrp="1"/>
          </p:cNvSpPr>
          <p:nvPr>
            <p:ph idx="1"/>
          </p:nvPr>
        </p:nvSpPr>
        <p:spPr/>
        <p:txBody>
          <a:bodyPr anchor="t"/>
          <a:lstStyle/>
          <a:p>
            <a:pPr marL="0" indent="0">
              <a:spcAft>
                <a:spcPts val="1200"/>
              </a:spcAft>
              <a:buNone/>
            </a:pPr>
            <a:r>
              <a:rPr lang="en-US" sz="3000" dirty="0"/>
              <a:t>Compensation profession roles:</a:t>
            </a:r>
          </a:p>
          <a:p>
            <a:pPr>
              <a:spcAft>
                <a:spcPts val="1200"/>
              </a:spcAft>
            </a:pPr>
            <a:r>
              <a:rPr lang="en-US" sz="2800" b="1" dirty="0"/>
              <a:t>Executives: </a:t>
            </a:r>
            <a:r>
              <a:rPr lang="en-US" sz="2800" dirty="0"/>
              <a:t>report directly to the corporation’s CEO or head of a major division, perhaps responsible for the entire compensation program</a:t>
            </a:r>
          </a:p>
          <a:p>
            <a:r>
              <a:rPr lang="en-US" sz="2800" b="1" dirty="0"/>
              <a:t>Generalists:</a:t>
            </a:r>
            <a:r>
              <a:rPr lang="en-US" sz="2800" dirty="0"/>
              <a:t> perform tasks in a variety of HR-related areas such as involvement in most or all of the compensation functions such as building job structures, market competitive pay systems, and merit pay structures</a:t>
            </a: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7456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a:latin typeface="Arial" charset="0"/>
                <a:cs typeface="Arial" charset="0"/>
              </a:rPr>
              <a:t>Fitting the Compensation Function</a:t>
            </a:r>
            <a:br>
              <a:rPr lang="en-US" dirty="0">
                <a:latin typeface="Arial" charset="0"/>
                <a:cs typeface="Arial" charset="0"/>
              </a:rPr>
            </a:br>
            <a:r>
              <a:rPr lang="en-US" dirty="0">
                <a:latin typeface="Arial" charset="0"/>
                <a:cs typeface="Arial" charset="0"/>
              </a:rPr>
              <a:t>in an Organization’s Structure</a:t>
            </a:r>
          </a:p>
        </p:txBody>
      </p:sp>
      <p:sp>
        <p:nvSpPr>
          <p:cNvPr id="38916"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a:t>
            </a:r>
            <a:r>
              <a:rPr lang="en-US">
                <a:ea typeface="ＭＳ Ｐゴシック" pitchFamily="34" charset="-128"/>
              </a:rPr>
              <a:t>© 2017 Pearson </a:t>
            </a:r>
            <a:r>
              <a:rPr lang="en-US" dirty="0">
                <a:ea typeface="ＭＳ Ｐゴシック" pitchFamily="34" charset="-128"/>
              </a:rPr>
              <a:t>Education, Inc.</a:t>
            </a:r>
          </a:p>
        </p:txBody>
      </p:sp>
      <p:sp>
        <p:nvSpPr>
          <p:cNvPr id="38917"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1-</a:t>
            </a:r>
            <a:fld id="{4DF82098-A54B-4522-BAA6-D085BC90B1A3}" type="slidenum">
              <a:rPr lang="en-US" smtClean="0">
                <a:ea typeface="ＭＳ Ｐゴシック" pitchFamily="34" charset="-128"/>
              </a:rPr>
              <a:pPr/>
              <a:t>36</a:t>
            </a:fld>
            <a:endParaRPr lang="en-US" dirty="0">
              <a:ea typeface="ＭＳ Ｐゴシック" pitchFamily="34" charset="-128"/>
            </a:endParaRPr>
          </a:p>
        </p:txBody>
      </p:sp>
      <p:sp>
        <p:nvSpPr>
          <p:cNvPr id="2" name="Content Placeholder 1"/>
          <p:cNvSpPr>
            <a:spLocks noGrp="1"/>
          </p:cNvSpPr>
          <p:nvPr>
            <p:ph idx="1"/>
          </p:nvPr>
        </p:nvSpPr>
        <p:spPr/>
        <p:txBody>
          <a:bodyPr anchor="t"/>
          <a:lstStyle/>
          <a:p>
            <a:pPr marL="0" indent="0">
              <a:spcAft>
                <a:spcPts val="1200"/>
              </a:spcAft>
              <a:buNone/>
            </a:pPr>
            <a:r>
              <a:rPr lang="en-US" sz="3000" dirty="0"/>
              <a:t>Compensation profession roles:</a:t>
            </a:r>
          </a:p>
          <a:p>
            <a:pPr>
              <a:spcAft>
                <a:spcPts val="600"/>
              </a:spcAft>
            </a:pPr>
            <a:r>
              <a:rPr lang="en-US" sz="2800" b="1" dirty="0"/>
              <a:t>Specialists:</a:t>
            </a:r>
            <a:r>
              <a:rPr lang="en-US" sz="2800" dirty="0"/>
              <a:t> work within only one of the areas of compensation practice such as compensation survey development</a:t>
            </a: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7118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a:latin typeface="Arial" charset="0"/>
                <a:cs typeface="Arial" charset="0"/>
              </a:rPr>
              <a:t>HR Practices</a:t>
            </a:r>
          </a:p>
        </p:txBody>
      </p:sp>
      <p:sp>
        <p:nvSpPr>
          <p:cNvPr id="38916"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34" charset="-128"/>
              </a:rPr>
              <a:t>Copyright </a:t>
            </a:r>
            <a:r>
              <a:rPr lang="en-US">
                <a:ea typeface="ＭＳ Ｐゴシック" pitchFamily="34" charset="-128"/>
              </a:rPr>
              <a:t>© 2017 Pearson </a:t>
            </a:r>
            <a:r>
              <a:rPr lang="en-US" dirty="0">
                <a:ea typeface="ＭＳ Ｐゴシック" pitchFamily="34" charset="-128"/>
              </a:rPr>
              <a:t>Education, Inc.</a:t>
            </a:r>
          </a:p>
        </p:txBody>
      </p:sp>
      <p:sp>
        <p:nvSpPr>
          <p:cNvPr id="38917"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34" charset="-128"/>
              </a:rPr>
              <a:t>1-</a:t>
            </a:r>
            <a:fld id="{4DF82098-A54B-4522-BAA6-D085BC90B1A3}" type="slidenum">
              <a:rPr lang="en-US" smtClean="0">
                <a:ea typeface="ＭＳ Ｐゴシック" pitchFamily="34" charset="-128"/>
              </a:rPr>
              <a:pPr/>
              <a:t>37</a:t>
            </a:fld>
            <a:endParaRPr lang="en-US" dirty="0">
              <a:ea typeface="ＭＳ Ｐゴシック" pitchFamily="34" charset="-128"/>
            </a:endParaRPr>
          </a:p>
        </p:txBody>
      </p:sp>
      <p:sp>
        <p:nvSpPr>
          <p:cNvPr id="2" name="Content Placeholder 1"/>
          <p:cNvSpPr>
            <a:spLocks noGrp="1"/>
          </p:cNvSpPr>
          <p:nvPr>
            <p:ph idx="1"/>
          </p:nvPr>
        </p:nvSpPr>
        <p:spPr>
          <a:xfrm>
            <a:off x="457200" y="1317339"/>
            <a:ext cx="8229600" cy="4525963"/>
          </a:xfrm>
        </p:spPr>
        <p:txBody>
          <a:bodyPr anchor="t"/>
          <a:lstStyle/>
          <a:p>
            <a:pPr marL="0" indent="0">
              <a:spcAft>
                <a:spcPts val="600"/>
              </a:spcAft>
              <a:buNone/>
            </a:pPr>
            <a:r>
              <a:rPr lang="en-US" sz="2800" dirty="0"/>
              <a:t>HR professionals design and implement practices:</a:t>
            </a:r>
          </a:p>
          <a:p>
            <a:pPr>
              <a:spcAft>
                <a:spcPts val="1200"/>
              </a:spcAft>
            </a:pPr>
            <a:r>
              <a:rPr lang="en-US" sz="2600" dirty="0"/>
              <a:t>Recruitment</a:t>
            </a:r>
          </a:p>
          <a:p>
            <a:pPr>
              <a:spcAft>
                <a:spcPts val="1200"/>
              </a:spcAft>
            </a:pPr>
            <a:r>
              <a:rPr lang="en-US" sz="2600" dirty="0"/>
              <a:t>Selection</a:t>
            </a:r>
          </a:p>
          <a:p>
            <a:pPr>
              <a:spcAft>
                <a:spcPts val="1200"/>
              </a:spcAft>
            </a:pPr>
            <a:r>
              <a:rPr lang="en-US" sz="2600" dirty="0"/>
              <a:t>Performance appraisal</a:t>
            </a:r>
          </a:p>
          <a:p>
            <a:pPr>
              <a:spcAft>
                <a:spcPts val="1200"/>
              </a:spcAft>
            </a:pPr>
            <a:r>
              <a:rPr lang="en-US" sz="2600" dirty="0"/>
              <a:t>Training</a:t>
            </a:r>
          </a:p>
          <a:p>
            <a:pPr>
              <a:spcAft>
                <a:spcPts val="1200"/>
              </a:spcAft>
            </a:pPr>
            <a:r>
              <a:rPr lang="en-US" sz="2600" dirty="0"/>
              <a:t>Career development</a:t>
            </a:r>
          </a:p>
          <a:p>
            <a:pPr>
              <a:spcAft>
                <a:spcPts val="1200"/>
              </a:spcAft>
            </a:pPr>
            <a:r>
              <a:rPr lang="en-US" sz="2600" dirty="0"/>
              <a:t>Labor-management relations</a:t>
            </a:r>
          </a:p>
          <a:p>
            <a:pPr>
              <a:spcAft>
                <a:spcPts val="1200"/>
              </a:spcAft>
            </a:pPr>
            <a:r>
              <a:rPr lang="en-US" sz="2600" dirty="0"/>
              <a:t>Employment termination</a:t>
            </a:r>
          </a:p>
          <a:p>
            <a:pPr>
              <a:spcAft>
                <a:spcPts val="600"/>
              </a:spcAft>
            </a:pPr>
            <a:r>
              <a:rPr lang="en-US" sz="2600" dirty="0"/>
              <a:t>Managing HR within the context of legislation</a:t>
            </a: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1-5</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5475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342900"/>
            <a:ext cx="8229600" cy="1143000"/>
          </a:xfrm>
        </p:spPr>
        <p:txBody>
          <a:bodyPr anchor="t"/>
          <a:lstStyle/>
          <a:p>
            <a:pPr eaLnBrk="1" hangingPunct="1"/>
            <a:r>
              <a:rPr lang="en-US" dirty="0">
                <a:latin typeface="Arial" charset="0"/>
                <a:cs typeface="Arial" charset="0"/>
              </a:rPr>
              <a:t>Stakeholders</a:t>
            </a:r>
          </a:p>
        </p:txBody>
      </p:sp>
      <p:sp>
        <p:nvSpPr>
          <p:cNvPr id="8" name="Rectangle 3"/>
          <p:cNvSpPr>
            <a:spLocks noGrp="1" noChangeArrowheads="1"/>
          </p:cNvSpPr>
          <p:nvPr>
            <p:ph idx="1"/>
          </p:nvPr>
        </p:nvSpPr>
        <p:spPr>
          <a:xfrm>
            <a:off x="533400" y="1447800"/>
            <a:ext cx="8305800" cy="4114800"/>
          </a:xfrm>
        </p:spPr>
        <p:txBody>
          <a:bodyPr rtlCol="0" anchor="ctr">
            <a:noAutofit/>
          </a:bodyPr>
          <a:lstStyle/>
          <a:p>
            <a:pPr marL="0" indent="0" eaLnBrk="1" fontAlgn="auto" hangingPunct="1">
              <a:spcAft>
                <a:spcPts val="1200"/>
              </a:spcAft>
              <a:buNone/>
              <a:defRPr/>
            </a:pPr>
            <a:r>
              <a:rPr lang="en-US" dirty="0">
                <a:ea typeface="MS PGothic" pitchFamily="34" charset="-128"/>
              </a:rPr>
              <a:t>Individuals or entities directly affected by compensation practices:</a:t>
            </a:r>
          </a:p>
          <a:p>
            <a:pPr eaLnBrk="1" fontAlgn="auto" hangingPunct="1">
              <a:spcAft>
                <a:spcPts val="1200"/>
              </a:spcAft>
              <a:defRPr/>
            </a:pPr>
            <a:r>
              <a:rPr lang="en-US" dirty="0">
                <a:ea typeface="MS PGothic" pitchFamily="34" charset="-128"/>
              </a:rPr>
              <a:t> </a:t>
            </a:r>
            <a:r>
              <a:rPr lang="en-US" sz="3000" dirty="0">
                <a:ea typeface="MS PGothic" pitchFamily="34" charset="-128"/>
              </a:rPr>
              <a:t>Employees</a:t>
            </a:r>
          </a:p>
          <a:p>
            <a:pPr eaLnBrk="1" fontAlgn="auto" hangingPunct="1">
              <a:spcAft>
                <a:spcPts val="1200"/>
              </a:spcAft>
              <a:defRPr/>
            </a:pPr>
            <a:r>
              <a:rPr lang="en-US" sz="3000" dirty="0">
                <a:ea typeface="MS PGothic" pitchFamily="34" charset="-128"/>
              </a:rPr>
              <a:t> Line managers</a:t>
            </a:r>
          </a:p>
          <a:p>
            <a:pPr eaLnBrk="1" fontAlgn="auto" hangingPunct="1">
              <a:spcAft>
                <a:spcPts val="1200"/>
              </a:spcAft>
              <a:defRPr/>
            </a:pPr>
            <a:r>
              <a:rPr lang="en-US" sz="3000" dirty="0">
                <a:ea typeface="MS PGothic" pitchFamily="34" charset="-128"/>
              </a:rPr>
              <a:t> Executives</a:t>
            </a:r>
          </a:p>
          <a:p>
            <a:pPr eaLnBrk="1" fontAlgn="auto" hangingPunct="1">
              <a:spcAft>
                <a:spcPts val="1200"/>
              </a:spcAft>
              <a:defRPr/>
            </a:pPr>
            <a:r>
              <a:rPr lang="en-US" sz="3000" dirty="0">
                <a:ea typeface="MS PGothic" pitchFamily="34" charset="-128"/>
              </a:rPr>
              <a:t> Unions</a:t>
            </a:r>
          </a:p>
          <a:p>
            <a:pPr eaLnBrk="1" fontAlgn="auto" hangingPunct="1">
              <a:spcAft>
                <a:spcPts val="600"/>
              </a:spcAft>
              <a:defRPr/>
            </a:pPr>
            <a:r>
              <a:rPr lang="en-US" sz="3000" dirty="0">
                <a:ea typeface="MS PGothic" pitchFamily="34" charset="-128"/>
              </a:rPr>
              <a:t> U.S. Government </a:t>
            </a:r>
          </a:p>
        </p:txBody>
      </p:sp>
      <p:sp>
        <p:nvSpPr>
          <p:cNvPr id="77827"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77828"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111" charset="-128"/>
              </a:rPr>
              <a:t>1-</a:t>
            </a:r>
            <a:fld id="{125BA3B7-39B0-4011-B633-DE17AE32851C}" type="slidenum">
              <a:rPr lang="en-US" smtClean="0">
                <a:ea typeface="ＭＳ Ｐゴシック" pitchFamily="-111" charset="-128"/>
              </a:rPr>
              <a:pPr/>
              <a:t>38</a:t>
            </a:fld>
            <a:endParaRPr lang="en-US" dirty="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1-6</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381000"/>
            <a:ext cx="8229600" cy="1143000"/>
          </a:xfrm>
        </p:spPr>
        <p:txBody>
          <a:bodyPr anchor="t"/>
          <a:lstStyle/>
          <a:p>
            <a:pPr eaLnBrk="1" hangingPunct="1"/>
            <a:r>
              <a:rPr lang="en-US" dirty="0">
                <a:latin typeface="Arial" charset="0"/>
                <a:cs typeface="Arial" charset="0"/>
              </a:rPr>
              <a:t>Stakeholders</a:t>
            </a:r>
          </a:p>
        </p:txBody>
      </p:sp>
      <p:sp>
        <p:nvSpPr>
          <p:cNvPr id="8" name="Rectangle 3"/>
          <p:cNvSpPr>
            <a:spLocks noGrp="1" noChangeArrowheads="1"/>
          </p:cNvSpPr>
          <p:nvPr>
            <p:ph idx="1"/>
          </p:nvPr>
        </p:nvSpPr>
        <p:spPr>
          <a:xfrm>
            <a:off x="457200" y="1193800"/>
            <a:ext cx="8305800" cy="4648200"/>
          </a:xfrm>
        </p:spPr>
        <p:txBody>
          <a:bodyPr rtlCol="0" anchor="t">
            <a:noAutofit/>
          </a:bodyPr>
          <a:lstStyle/>
          <a:p>
            <a:pPr marL="0" indent="0">
              <a:spcAft>
                <a:spcPts val="1800"/>
              </a:spcAft>
              <a:buFont typeface="Arial" charset="0"/>
              <a:buNone/>
              <a:defRPr/>
            </a:pPr>
            <a:r>
              <a:rPr lang="en-US" i="1" dirty="0">
                <a:ea typeface="MS PGothic" pitchFamily="34" charset="-128"/>
              </a:rPr>
              <a:t>Employees</a:t>
            </a:r>
            <a:r>
              <a:rPr lang="en-US" dirty="0">
                <a:ea typeface="MS PGothic" pitchFamily="34" charset="-128"/>
              </a:rPr>
              <a:t> rely on</a:t>
            </a:r>
            <a:r>
              <a:rPr lang="en-US" b="1" dirty="0">
                <a:ea typeface="MS PGothic" pitchFamily="34" charset="-128"/>
              </a:rPr>
              <a:t> </a:t>
            </a:r>
            <a:r>
              <a:rPr lang="en-US" dirty="0">
                <a:ea typeface="MS PGothic" pitchFamily="34" charset="-128"/>
              </a:rPr>
              <a:t>compensation professionals to:</a:t>
            </a:r>
          </a:p>
          <a:p>
            <a:pPr>
              <a:spcAft>
                <a:spcPts val="1200"/>
              </a:spcAft>
              <a:defRPr/>
            </a:pPr>
            <a:r>
              <a:rPr lang="en-US" sz="3000" dirty="0">
                <a:ea typeface="MS PGothic" pitchFamily="34" charset="-128"/>
              </a:rPr>
              <a:t>Develop and implement systematic training programs</a:t>
            </a:r>
          </a:p>
          <a:p>
            <a:pPr>
              <a:spcAft>
                <a:spcPts val="1200"/>
              </a:spcAft>
              <a:defRPr/>
            </a:pPr>
            <a:r>
              <a:rPr lang="en-US" sz="3000" dirty="0">
                <a:ea typeface="MS PGothic" pitchFamily="34" charset="-128"/>
              </a:rPr>
              <a:t>Inform them of training and pay links</a:t>
            </a:r>
          </a:p>
          <a:p>
            <a:pPr>
              <a:spcAft>
                <a:spcPts val="1200"/>
              </a:spcAft>
              <a:defRPr/>
            </a:pPr>
            <a:r>
              <a:rPr lang="en-US" sz="3000" dirty="0">
                <a:ea typeface="MS PGothic" pitchFamily="34" charset="-128"/>
              </a:rPr>
              <a:t>Offer discretionary benefits that provide:</a:t>
            </a:r>
          </a:p>
          <a:p>
            <a:pPr marL="1314450" lvl="1" indent="-457200">
              <a:spcAft>
                <a:spcPts val="600"/>
              </a:spcAft>
              <a:defRPr/>
            </a:pPr>
            <a:r>
              <a:rPr lang="en-US" dirty="0">
                <a:ea typeface="MS PGothic" pitchFamily="34" charset="-128"/>
              </a:rPr>
              <a:t>Income protection</a:t>
            </a:r>
          </a:p>
          <a:p>
            <a:pPr marL="1314450" lvl="1" indent="-457200">
              <a:spcAft>
                <a:spcPts val="600"/>
              </a:spcAft>
              <a:defRPr/>
            </a:pPr>
            <a:r>
              <a:rPr lang="en-US" dirty="0">
                <a:ea typeface="MS PGothic" pitchFamily="34" charset="-128"/>
              </a:rPr>
              <a:t>Paid time off</a:t>
            </a:r>
          </a:p>
          <a:p>
            <a:pPr marL="1314450" lvl="1" indent="-457200">
              <a:defRPr/>
            </a:pPr>
            <a:r>
              <a:rPr lang="en-US" dirty="0">
                <a:ea typeface="MS PGothic" pitchFamily="34" charset="-128"/>
              </a:rPr>
              <a:t>Services</a:t>
            </a:r>
          </a:p>
          <a:p>
            <a:pPr marL="0" indent="0">
              <a:buFont typeface="Arial" charset="0"/>
              <a:buNone/>
              <a:defRPr/>
            </a:pPr>
            <a:endParaRPr lang="en-US" sz="2800" dirty="0">
              <a:ea typeface="MS PGothic" pitchFamily="34" charset="-128"/>
            </a:endParaRPr>
          </a:p>
          <a:p>
            <a:pPr marL="0" indent="0" eaLnBrk="1" fontAlgn="auto" hangingPunct="1">
              <a:spcAft>
                <a:spcPts val="600"/>
              </a:spcAft>
              <a:buFont typeface="Arial"/>
              <a:buNone/>
              <a:defRPr/>
            </a:pPr>
            <a:r>
              <a:rPr lang="en-US" sz="2800" dirty="0">
                <a:ea typeface="MS PGothic" pitchFamily="34" charset="-128"/>
              </a:rPr>
              <a:t>.</a:t>
            </a:r>
            <a:endParaRPr lang="en-US" sz="2800" b="1" dirty="0">
              <a:ea typeface="+mn-ea"/>
            </a:endParaRPr>
          </a:p>
        </p:txBody>
      </p:sp>
      <p:sp>
        <p:nvSpPr>
          <p:cNvPr id="79875"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79876"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111" charset="-128"/>
              </a:rPr>
              <a:t>1-</a:t>
            </a:r>
            <a:fld id="{68EDCC7F-8BA6-48E9-BE94-C52CC2B72588}" type="slidenum">
              <a:rPr lang="en-US" smtClean="0">
                <a:ea typeface="ＭＳ Ｐゴシック" pitchFamily="-111" charset="-128"/>
              </a:rPr>
              <a:pPr/>
              <a:t>39</a:t>
            </a:fld>
            <a:endParaRPr lang="en-US" dirty="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1-6</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dirty="0">
                <a:latin typeface="Arial" charset="0"/>
                <a:cs typeface="Arial" charset="0"/>
              </a:rPr>
              <a:t>What Is Compensation?</a:t>
            </a:r>
          </a:p>
        </p:txBody>
      </p:sp>
      <p:sp>
        <p:nvSpPr>
          <p:cNvPr id="23554" name="Content Placeholder 2"/>
          <p:cNvSpPr>
            <a:spLocks noGrp="1"/>
          </p:cNvSpPr>
          <p:nvPr>
            <p:ph idx="1"/>
          </p:nvPr>
        </p:nvSpPr>
        <p:spPr/>
        <p:txBody>
          <a:bodyPr/>
          <a:lstStyle/>
          <a:p>
            <a:pPr marL="0" indent="0" eaLnBrk="1" hangingPunct="1">
              <a:spcBef>
                <a:spcPct val="0"/>
              </a:spcBef>
              <a:spcAft>
                <a:spcPts val="1200"/>
              </a:spcAft>
              <a:buNone/>
            </a:pPr>
            <a:r>
              <a:rPr lang="en-US" i="1" dirty="0">
                <a:latin typeface="Arial" charset="0"/>
                <a:cs typeface="Arial" charset="0"/>
              </a:rPr>
              <a:t>Compensation</a:t>
            </a:r>
            <a:r>
              <a:rPr lang="en-US" b="1" dirty="0">
                <a:latin typeface="Arial" charset="0"/>
                <a:cs typeface="Arial" charset="0"/>
              </a:rPr>
              <a:t> </a:t>
            </a:r>
            <a:r>
              <a:rPr lang="en-US" dirty="0">
                <a:latin typeface="Arial" charset="0"/>
                <a:cs typeface="Arial" charset="0"/>
              </a:rPr>
              <a:t>represents the rewards employees receive for performing their jobs. These rewards are either:</a:t>
            </a:r>
          </a:p>
          <a:p>
            <a:pPr lvl="1" eaLnBrk="1" hangingPunct="1">
              <a:spcBef>
                <a:spcPct val="0"/>
              </a:spcBef>
              <a:spcAft>
                <a:spcPts val="1200"/>
              </a:spcAft>
            </a:pPr>
            <a:r>
              <a:rPr lang="en-US" i="1" dirty="0">
                <a:latin typeface="Arial" charset="0"/>
                <a:cs typeface="Arial" charset="0"/>
              </a:rPr>
              <a:t>Intrinsic:</a:t>
            </a:r>
            <a:r>
              <a:rPr lang="en-US" b="1" dirty="0">
                <a:latin typeface="Arial" charset="0"/>
                <a:cs typeface="Arial" charset="0"/>
              </a:rPr>
              <a:t> </a:t>
            </a:r>
            <a:r>
              <a:rPr lang="en-US" dirty="0">
                <a:latin typeface="Arial" charset="0"/>
                <a:cs typeface="Arial" charset="0"/>
              </a:rPr>
              <a:t>intrinsic compensation represents employees’ critical psychological states that result from performing their jobs</a:t>
            </a:r>
          </a:p>
          <a:p>
            <a:pPr lvl="1" eaLnBrk="1" hangingPunct="1">
              <a:spcBef>
                <a:spcPct val="0"/>
              </a:spcBef>
            </a:pPr>
            <a:r>
              <a:rPr lang="en-US" i="1" dirty="0">
                <a:latin typeface="Arial" charset="0"/>
                <a:cs typeface="Arial" charset="0"/>
              </a:rPr>
              <a:t>Extrinsic:</a:t>
            </a:r>
            <a:r>
              <a:rPr lang="en-US" b="1" dirty="0">
                <a:latin typeface="Arial" charset="0"/>
                <a:cs typeface="Arial" charset="0"/>
              </a:rPr>
              <a:t> </a:t>
            </a:r>
            <a:r>
              <a:rPr lang="en-US" dirty="0">
                <a:latin typeface="Arial" charset="0"/>
                <a:cs typeface="Arial" charset="0"/>
              </a:rPr>
              <a:t>extrinsic compensation includes both monetary and nonmonetary rewards </a:t>
            </a:r>
          </a:p>
          <a:p>
            <a:pPr lvl="1" eaLnBrk="1" hangingPunct="1">
              <a:spcBef>
                <a:spcPct val="0"/>
              </a:spcBef>
            </a:pPr>
            <a:endParaRPr lang="en-US" dirty="0">
              <a:latin typeface="Arial" charset="0"/>
              <a:cs typeface="Arial" charset="0"/>
            </a:endParaRPr>
          </a:p>
          <a:p>
            <a:pPr lvl="1" eaLnBrk="1" hangingPunct="1">
              <a:spcBef>
                <a:spcPct val="0"/>
              </a:spcBef>
            </a:pPr>
            <a:endParaRPr lang="en-US" dirty="0">
              <a:latin typeface="Arial" charset="0"/>
              <a:cs typeface="Arial" charset="0"/>
            </a:endParaRPr>
          </a:p>
        </p:txBody>
      </p:sp>
      <p:sp>
        <p:nvSpPr>
          <p:cNvPr id="23555"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23556"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111" charset="-128"/>
              </a:rPr>
              <a:t>1-</a:t>
            </a:r>
            <a:fld id="{4FB974CC-2134-4F3F-AF2B-C583CFC873E1}" type="slidenum">
              <a:rPr lang="en-US" smtClean="0">
                <a:ea typeface="ＭＳ Ｐゴシック" pitchFamily="-111" charset="-128"/>
              </a:rPr>
              <a:pPr/>
              <a:t>4</a:t>
            </a:fld>
            <a:endParaRPr lang="en-US" dirty="0">
              <a:ea typeface="ＭＳ Ｐゴシック" pitchFamily="-111" charset="-128"/>
            </a:endParaRPr>
          </a:p>
        </p:txBody>
      </p:sp>
      <p:sp>
        <p:nvSpPr>
          <p:cNvPr id="7" name="Double Wave 6"/>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1-1</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120648"/>
            <a:ext cx="8229600" cy="1143000"/>
          </a:xfrm>
        </p:spPr>
        <p:txBody>
          <a:bodyPr/>
          <a:lstStyle/>
          <a:p>
            <a:pPr eaLnBrk="1" hangingPunct="1"/>
            <a:r>
              <a:rPr lang="en-US" dirty="0">
                <a:latin typeface="Arial" charset="0"/>
                <a:cs typeface="Arial" charset="0"/>
              </a:rPr>
              <a:t>Stakeholders</a:t>
            </a:r>
          </a:p>
        </p:txBody>
      </p:sp>
      <p:sp>
        <p:nvSpPr>
          <p:cNvPr id="8" name="Rectangle 3"/>
          <p:cNvSpPr>
            <a:spLocks noGrp="1" noChangeArrowheads="1"/>
          </p:cNvSpPr>
          <p:nvPr>
            <p:ph idx="1"/>
          </p:nvPr>
        </p:nvSpPr>
        <p:spPr>
          <a:xfrm>
            <a:off x="533400" y="1600200"/>
            <a:ext cx="8343900" cy="4114800"/>
          </a:xfrm>
        </p:spPr>
        <p:txBody>
          <a:bodyPr rtlCol="0">
            <a:noAutofit/>
          </a:bodyPr>
          <a:lstStyle/>
          <a:p>
            <a:pPr marL="0" indent="0">
              <a:spcAft>
                <a:spcPts val="1800"/>
              </a:spcAft>
              <a:buFont typeface="Arial" charset="0"/>
              <a:buNone/>
              <a:defRPr/>
            </a:pPr>
            <a:r>
              <a:rPr lang="en-US" i="1" dirty="0">
                <a:ea typeface="MS PGothic" pitchFamily="34" charset="-128"/>
              </a:rPr>
              <a:t>Line managers </a:t>
            </a:r>
            <a:r>
              <a:rPr lang="en-US" dirty="0">
                <a:ea typeface="MS PGothic" pitchFamily="34" charset="-128"/>
              </a:rPr>
              <a:t>rely on</a:t>
            </a:r>
            <a:r>
              <a:rPr lang="en-US" b="1" dirty="0">
                <a:ea typeface="MS PGothic" pitchFamily="34" charset="-128"/>
              </a:rPr>
              <a:t> </a:t>
            </a:r>
            <a:r>
              <a:rPr lang="en-US" dirty="0">
                <a:ea typeface="MS PGothic" pitchFamily="34" charset="-128"/>
              </a:rPr>
              <a:t>compensation professionals to:</a:t>
            </a:r>
          </a:p>
          <a:p>
            <a:pPr>
              <a:spcAft>
                <a:spcPts val="1800"/>
              </a:spcAft>
              <a:defRPr/>
            </a:pPr>
            <a:r>
              <a:rPr lang="en-US" sz="3000" dirty="0">
                <a:ea typeface="MS PGothic" pitchFamily="34" charset="-128"/>
              </a:rPr>
              <a:t>Ensure knowledge of relevant laws to help them make sound compensation judgments</a:t>
            </a:r>
          </a:p>
          <a:p>
            <a:pPr>
              <a:spcAft>
                <a:spcPts val="1800"/>
              </a:spcAft>
              <a:defRPr/>
            </a:pPr>
            <a:r>
              <a:rPr lang="en-US" sz="3000" dirty="0">
                <a:ea typeface="MS PGothic" pitchFamily="34" charset="-128"/>
              </a:rPr>
              <a:t>Advise for establishing pay differentials</a:t>
            </a:r>
          </a:p>
          <a:p>
            <a:pPr>
              <a:defRPr/>
            </a:pPr>
            <a:r>
              <a:rPr lang="en-US" sz="3000" dirty="0">
                <a:ea typeface="MS PGothic" pitchFamily="34" charset="-128"/>
              </a:rPr>
              <a:t>Train them how to properly evaluate jobs</a:t>
            </a:r>
          </a:p>
        </p:txBody>
      </p:sp>
      <p:sp>
        <p:nvSpPr>
          <p:cNvPr id="81923"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81924"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111" charset="-128"/>
              </a:rPr>
              <a:t>1-</a:t>
            </a:r>
            <a:fld id="{7D840CA5-9835-4978-AC28-C79C69CE4D86}" type="slidenum">
              <a:rPr lang="en-US" smtClean="0">
                <a:ea typeface="ＭＳ Ｐゴシック" pitchFamily="-111" charset="-128"/>
              </a:rPr>
              <a:pPr/>
              <a:t>40</a:t>
            </a:fld>
            <a:endParaRPr lang="en-US" dirty="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1-6</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136524"/>
            <a:ext cx="8229600" cy="1143000"/>
          </a:xfrm>
        </p:spPr>
        <p:txBody>
          <a:bodyPr/>
          <a:lstStyle/>
          <a:p>
            <a:pPr eaLnBrk="1" hangingPunct="1"/>
            <a:r>
              <a:rPr lang="en-US" dirty="0">
                <a:latin typeface="Arial" charset="0"/>
                <a:cs typeface="Arial" charset="0"/>
              </a:rPr>
              <a:t>Stakeholders</a:t>
            </a:r>
          </a:p>
        </p:txBody>
      </p:sp>
      <p:sp>
        <p:nvSpPr>
          <p:cNvPr id="8" name="Rectangle 3"/>
          <p:cNvSpPr>
            <a:spLocks noGrp="1" noChangeArrowheads="1"/>
          </p:cNvSpPr>
          <p:nvPr>
            <p:ph idx="1"/>
          </p:nvPr>
        </p:nvSpPr>
        <p:spPr>
          <a:xfrm>
            <a:off x="533400" y="1600200"/>
            <a:ext cx="8267700" cy="4114800"/>
          </a:xfrm>
        </p:spPr>
        <p:txBody>
          <a:bodyPr rtlCol="0">
            <a:noAutofit/>
          </a:bodyPr>
          <a:lstStyle/>
          <a:p>
            <a:pPr marL="0" indent="0">
              <a:spcAft>
                <a:spcPts val="1200"/>
              </a:spcAft>
              <a:buFont typeface="Arial" charset="0"/>
              <a:buNone/>
              <a:defRPr/>
            </a:pPr>
            <a:r>
              <a:rPr lang="en-US" i="1" dirty="0">
                <a:ea typeface="MS PGothic" pitchFamily="34" charset="-128"/>
              </a:rPr>
              <a:t>Executives</a:t>
            </a:r>
            <a:r>
              <a:rPr lang="en-US" dirty="0">
                <a:ea typeface="MS PGothic" pitchFamily="34" charset="-128"/>
              </a:rPr>
              <a:t> rely on</a:t>
            </a:r>
            <a:r>
              <a:rPr lang="en-US" b="1" dirty="0">
                <a:ea typeface="MS PGothic" pitchFamily="34" charset="-128"/>
              </a:rPr>
              <a:t> </a:t>
            </a:r>
            <a:r>
              <a:rPr lang="en-US" dirty="0">
                <a:ea typeface="MS PGothic" pitchFamily="34" charset="-128"/>
              </a:rPr>
              <a:t>compensation professionals to:</a:t>
            </a:r>
          </a:p>
          <a:p>
            <a:pPr>
              <a:spcAft>
                <a:spcPts val="1200"/>
              </a:spcAft>
              <a:defRPr/>
            </a:pPr>
            <a:r>
              <a:rPr lang="en-US" sz="3000" dirty="0">
                <a:ea typeface="MS PGothic" pitchFamily="34" charset="-128"/>
              </a:rPr>
              <a:t>Develop and manage sound compensation systems</a:t>
            </a:r>
          </a:p>
          <a:p>
            <a:pPr>
              <a:spcAft>
                <a:spcPts val="600"/>
              </a:spcAft>
              <a:defRPr/>
            </a:pPr>
            <a:r>
              <a:rPr lang="en-US" sz="3000" dirty="0">
                <a:ea typeface="MS PGothic" pitchFamily="34" charset="-128"/>
              </a:rPr>
              <a:t>Insure the company’s practices are:</a:t>
            </a:r>
          </a:p>
          <a:p>
            <a:pPr marL="1314450" lvl="1" indent="-457200">
              <a:spcAft>
                <a:spcPts val="600"/>
              </a:spcAft>
              <a:defRPr/>
            </a:pPr>
            <a:r>
              <a:rPr lang="en-US" sz="2800" dirty="0">
                <a:ea typeface="MS PGothic" pitchFamily="34" charset="-128"/>
              </a:rPr>
              <a:t>Legally consistent</a:t>
            </a:r>
          </a:p>
          <a:p>
            <a:pPr marL="1314450" lvl="1" indent="-457200">
              <a:spcAft>
                <a:spcPts val="600"/>
              </a:spcAft>
              <a:defRPr/>
            </a:pPr>
            <a:r>
              <a:rPr lang="en-US" sz="2800" dirty="0">
                <a:ea typeface="MS PGothic" pitchFamily="34" charset="-128"/>
              </a:rPr>
              <a:t>Sufficiently attractive to recruit and retain</a:t>
            </a:r>
          </a:p>
          <a:p>
            <a:pPr marL="1314450" lvl="1" indent="-457200">
              <a:defRPr/>
            </a:pPr>
            <a:r>
              <a:rPr lang="en-US" sz="2800" dirty="0">
                <a:ea typeface="MS PGothic" pitchFamily="34" charset="-128"/>
              </a:rPr>
              <a:t>Cost effective</a:t>
            </a:r>
          </a:p>
          <a:p>
            <a:pPr marL="0" indent="0" eaLnBrk="1" fontAlgn="auto" hangingPunct="1">
              <a:spcAft>
                <a:spcPts val="600"/>
              </a:spcAft>
              <a:buFont typeface="Arial"/>
              <a:buNone/>
              <a:defRPr/>
            </a:pPr>
            <a:endParaRPr lang="en-US" b="1" dirty="0">
              <a:ea typeface="+mn-ea"/>
            </a:endParaRPr>
          </a:p>
        </p:txBody>
      </p:sp>
      <p:sp>
        <p:nvSpPr>
          <p:cNvPr id="83971"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83972"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111" charset="-128"/>
              </a:rPr>
              <a:t>1-</a:t>
            </a:r>
            <a:fld id="{F6AB8F1D-0F5D-4B1D-8C69-A2428FDC4C81}" type="slidenum">
              <a:rPr lang="en-US" smtClean="0">
                <a:ea typeface="ＭＳ Ｐゴシック" pitchFamily="-111" charset="-128"/>
              </a:rPr>
              <a:pPr/>
              <a:t>41</a:t>
            </a:fld>
            <a:endParaRPr lang="en-US" dirty="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1-6</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152400"/>
            <a:ext cx="8229600" cy="1143000"/>
          </a:xfrm>
        </p:spPr>
        <p:txBody>
          <a:bodyPr/>
          <a:lstStyle/>
          <a:p>
            <a:pPr eaLnBrk="1" hangingPunct="1"/>
            <a:r>
              <a:rPr lang="en-US" dirty="0">
                <a:latin typeface="Arial" charset="0"/>
                <a:cs typeface="Arial" charset="0"/>
              </a:rPr>
              <a:t>Stakeholders</a:t>
            </a:r>
          </a:p>
        </p:txBody>
      </p:sp>
      <p:sp>
        <p:nvSpPr>
          <p:cNvPr id="8" name="Rectangle 3"/>
          <p:cNvSpPr>
            <a:spLocks noGrp="1" noChangeArrowheads="1"/>
          </p:cNvSpPr>
          <p:nvPr>
            <p:ph idx="1"/>
          </p:nvPr>
        </p:nvSpPr>
        <p:spPr>
          <a:xfrm>
            <a:off x="457200" y="1768476"/>
            <a:ext cx="8343900" cy="4114800"/>
          </a:xfrm>
        </p:spPr>
        <p:txBody>
          <a:bodyPr rtlCol="0">
            <a:noAutofit/>
          </a:bodyPr>
          <a:lstStyle/>
          <a:p>
            <a:pPr marL="0" indent="0">
              <a:spcAft>
                <a:spcPts val="1800"/>
              </a:spcAft>
              <a:buFont typeface="Arial" charset="0"/>
              <a:buNone/>
              <a:defRPr/>
            </a:pPr>
            <a:r>
              <a:rPr lang="en-US" sz="3000" i="1" dirty="0">
                <a:ea typeface="MS PGothic" pitchFamily="34" charset="-128"/>
              </a:rPr>
              <a:t>Unions</a:t>
            </a:r>
            <a:r>
              <a:rPr lang="en-US" sz="3000" dirty="0">
                <a:ea typeface="MS PGothic" pitchFamily="34" charset="-128"/>
              </a:rPr>
              <a:t> rely on</a:t>
            </a:r>
            <a:r>
              <a:rPr lang="en-US" sz="3000" b="1" dirty="0">
                <a:ea typeface="MS PGothic" pitchFamily="34" charset="-128"/>
              </a:rPr>
              <a:t> </a:t>
            </a:r>
            <a:r>
              <a:rPr lang="en-US" sz="3000" dirty="0">
                <a:ea typeface="MS PGothic" pitchFamily="34" charset="-128"/>
              </a:rPr>
              <a:t>compensation professionals to:</a:t>
            </a:r>
          </a:p>
          <a:p>
            <a:pPr>
              <a:spcAft>
                <a:spcPts val="1800"/>
              </a:spcAft>
              <a:defRPr/>
            </a:pPr>
            <a:r>
              <a:rPr lang="en-US" sz="3000" dirty="0">
                <a:ea typeface="MS PGothic" pitchFamily="34" charset="-128"/>
              </a:rPr>
              <a:t>Abide by their collective bargaining agreements</a:t>
            </a:r>
          </a:p>
          <a:p>
            <a:pPr>
              <a:defRPr/>
            </a:pPr>
            <a:r>
              <a:rPr lang="en-US" sz="3000" dirty="0">
                <a:ea typeface="MS PGothic" pitchFamily="34" charset="-128"/>
              </a:rPr>
              <a:t>Ensure they get their COLA adjustments and seniority pay</a:t>
            </a:r>
          </a:p>
          <a:p>
            <a:pPr marL="0" indent="0" eaLnBrk="1" fontAlgn="auto" hangingPunct="1">
              <a:spcAft>
                <a:spcPts val="600"/>
              </a:spcAft>
              <a:buFont typeface="Arial"/>
              <a:buNone/>
              <a:defRPr/>
            </a:pPr>
            <a:endParaRPr lang="en-US" b="1" dirty="0">
              <a:ea typeface="+mn-ea"/>
            </a:endParaRPr>
          </a:p>
        </p:txBody>
      </p:sp>
      <p:sp>
        <p:nvSpPr>
          <p:cNvPr id="86019"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86020"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111" charset="-128"/>
              </a:rPr>
              <a:t>1-</a:t>
            </a:r>
            <a:fld id="{76E88939-28BD-45EE-9E89-295AD50DCFD0}" type="slidenum">
              <a:rPr lang="en-US" smtClean="0">
                <a:ea typeface="ＭＳ Ｐゴシック" pitchFamily="-111" charset="-128"/>
              </a:rPr>
              <a:pPr/>
              <a:t>42</a:t>
            </a:fld>
            <a:endParaRPr lang="en-US" dirty="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1-6</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457200" y="146051"/>
            <a:ext cx="8229600" cy="1143000"/>
          </a:xfrm>
        </p:spPr>
        <p:txBody>
          <a:bodyPr/>
          <a:lstStyle/>
          <a:p>
            <a:pPr eaLnBrk="1" hangingPunct="1"/>
            <a:r>
              <a:rPr lang="en-US" dirty="0">
                <a:latin typeface="Arial" charset="0"/>
                <a:cs typeface="Arial" charset="0"/>
              </a:rPr>
              <a:t>Stakeholders</a:t>
            </a:r>
          </a:p>
        </p:txBody>
      </p:sp>
      <p:sp>
        <p:nvSpPr>
          <p:cNvPr id="8" name="Rectangle 3"/>
          <p:cNvSpPr>
            <a:spLocks noGrp="1" noChangeArrowheads="1"/>
          </p:cNvSpPr>
          <p:nvPr>
            <p:ph idx="1"/>
          </p:nvPr>
        </p:nvSpPr>
        <p:spPr>
          <a:xfrm>
            <a:off x="457200" y="1981200"/>
            <a:ext cx="8420100" cy="4114800"/>
          </a:xfrm>
        </p:spPr>
        <p:txBody>
          <a:bodyPr rtlCol="0" anchor="ctr">
            <a:noAutofit/>
          </a:bodyPr>
          <a:lstStyle/>
          <a:p>
            <a:pPr marL="0" indent="0">
              <a:spcAft>
                <a:spcPts val="1200"/>
              </a:spcAft>
              <a:buFont typeface="Arial" charset="0"/>
              <a:buNone/>
              <a:defRPr/>
            </a:pPr>
            <a:r>
              <a:rPr lang="en-US" dirty="0">
                <a:ea typeface="MS PGothic" pitchFamily="34" charset="-128"/>
              </a:rPr>
              <a:t>The </a:t>
            </a:r>
            <a:r>
              <a:rPr lang="en-US" i="1" dirty="0">
                <a:ea typeface="MS PGothic" pitchFamily="34" charset="-128"/>
              </a:rPr>
              <a:t>U.S. government </a:t>
            </a:r>
            <a:r>
              <a:rPr lang="en-US" dirty="0">
                <a:ea typeface="MS PGothic" pitchFamily="34" charset="-128"/>
              </a:rPr>
              <a:t>requires compensation professionals to:</a:t>
            </a:r>
          </a:p>
          <a:p>
            <a:pPr>
              <a:spcAft>
                <a:spcPts val="1800"/>
              </a:spcAft>
              <a:defRPr/>
            </a:pPr>
            <a:r>
              <a:rPr lang="en-US" sz="3000" dirty="0">
                <a:ea typeface="MS PGothic" pitchFamily="34" charset="-128"/>
              </a:rPr>
              <a:t>Keep updated and comply with all employment legislation</a:t>
            </a:r>
          </a:p>
          <a:p>
            <a:pPr>
              <a:spcAft>
                <a:spcPts val="1800"/>
              </a:spcAft>
              <a:defRPr/>
            </a:pPr>
            <a:r>
              <a:rPr lang="en-US" sz="3000" dirty="0">
                <a:ea typeface="MS PGothic" pitchFamily="34" charset="-128"/>
              </a:rPr>
              <a:t>Demonstrate that alleged discriminatory pay practices are not in fact discriminatory; or, are a business necessity</a:t>
            </a:r>
          </a:p>
        </p:txBody>
      </p:sp>
      <p:sp>
        <p:nvSpPr>
          <p:cNvPr id="88067"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88068"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111" charset="-128"/>
              </a:rPr>
              <a:t>1-</a:t>
            </a:r>
            <a:fld id="{DB579D60-767A-4234-9FD7-DC30B1C90A49}" type="slidenum">
              <a:rPr lang="en-US" smtClean="0">
                <a:ea typeface="ＭＳ Ｐゴシック" pitchFamily="-111" charset="-128"/>
              </a:rPr>
              <a:pPr/>
              <a:t>43</a:t>
            </a:fld>
            <a:endParaRPr lang="en-US" dirty="0">
              <a:ea typeface="ＭＳ Ｐゴシック" pitchFamily="-111" charset="-128"/>
            </a:endParaRPr>
          </a:p>
        </p:txBody>
      </p:sp>
      <p:sp>
        <p:nvSpPr>
          <p:cNvPr id="6" name="Double Wave 5"/>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1-6</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idx="1"/>
          </p:nvPr>
        </p:nvSpPr>
        <p:spPr>
          <a:xfrm>
            <a:off x="457200" y="3810000"/>
            <a:ext cx="8229600" cy="1524000"/>
          </a:xfrm>
        </p:spPr>
        <p:txBody>
          <a:bodyPr/>
          <a:lstStyle/>
          <a:p>
            <a:pPr algn="ctr" eaLnBrk="1" hangingPunct="1">
              <a:lnSpc>
                <a:spcPct val="80000"/>
              </a:lnSpc>
              <a:spcBef>
                <a:spcPct val="0"/>
              </a:spcBef>
              <a:buFontTx/>
              <a:buNone/>
            </a:pPr>
            <a:r>
              <a:rPr lang="en-US" sz="2000" dirty="0">
                <a:latin typeface="Arial" charset="0"/>
                <a:cs typeface="Arial"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90115"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90116"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111" charset="-128"/>
              </a:rPr>
              <a:t>1-</a:t>
            </a:r>
            <a:fld id="{29190922-DD79-4636-A5D1-8218366898DC}" type="slidenum">
              <a:rPr lang="en-US" smtClean="0">
                <a:ea typeface="ＭＳ Ｐゴシック" pitchFamily="-111" charset="-128"/>
              </a:rPr>
              <a:pPr/>
              <a:t>44</a:t>
            </a:fld>
            <a:endParaRPr lang="en-US" dirty="0">
              <a:ea typeface="ＭＳ Ｐゴシック" pitchFamily="-111" charset="-128"/>
            </a:endParaRPr>
          </a:p>
        </p:txBody>
      </p:sp>
      <p:pic>
        <p:nvPicPr>
          <p:cNvPr id="90117" name="Picture 3" descr="cid:3287383400_2177562"/>
          <p:cNvPicPr>
            <a:picLocks noChangeAspect="1" noChangeArrowheads="1"/>
          </p:cNvPicPr>
          <p:nvPr/>
        </p:nvPicPr>
        <p:blipFill>
          <a:blip r:embed="rId3" r:link="rId4"/>
          <a:srcRect/>
          <a:stretch>
            <a:fillRect/>
          </a:stretch>
        </p:blipFill>
        <p:spPr bwMode="auto">
          <a:xfrm>
            <a:off x="1066800" y="304800"/>
            <a:ext cx="7086600" cy="3200400"/>
          </a:xfrm>
          <a:prstGeom prst="rect">
            <a:avLst/>
          </a:prstGeom>
          <a:solidFill>
            <a:schemeClr val="hlink"/>
          </a:solidFill>
          <a:ln w="9525">
            <a:solidFill>
              <a:schemeClr val="bg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dirty="0">
                <a:latin typeface="Arial" charset="0"/>
                <a:cs typeface="Arial" charset="0"/>
              </a:rPr>
              <a:t>What Is Strategic Compensation?</a:t>
            </a:r>
          </a:p>
        </p:txBody>
      </p:sp>
      <p:sp>
        <p:nvSpPr>
          <p:cNvPr id="23554" name="Content Placeholder 2"/>
          <p:cNvSpPr>
            <a:spLocks noGrp="1"/>
          </p:cNvSpPr>
          <p:nvPr>
            <p:ph idx="1"/>
          </p:nvPr>
        </p:nvSpPr>
        <p:spPr/>
        <p:txBody>
          <a:bodyPr/>
          <a:lstStyle/>
          <a:p>
            <a:pPr marL="0" indent="0" eaLnBrk="1" hangingPunct="1">
              <a:spcBef>
                <a:spcPct val="0"/>
              </a:spcBef>
              <a:spcAft>
                <a:spcPts val="1200"/>
              </a:spcAft>
              <a:buNone/>
            </a:pPr>
            <a:r>
              <a:rPr lang="en-US" i="1" dirty="0">
                <a:latin typeface="Arial" charset="0"/>
                <a:cs typeface="Arial" charset="0"/>
              </a:rPr>
              <a:t>Strategic Compensation</a:t>
            </a:r>
            <a:r>
              <a:rPr lang="en-US" b="1" dirty="0">
                <a:latin typeface="Arial" charset="0"/>
                <a:cs typeface="Arial" charset="0"/>
              </a:rPr>
              <a:t> </a:t>
            </a:r>
            <a:r>
              <a:rPr lang="en-US" dirty="0">
                <a:latin typeface="Arial" charset="0"/>
                <a:cs typeface="Arial" charset="0"/>
              </a:rPr>
              <a:t>refers to the design and implementation of compensation systems to reinforce the objectives of both HR strategies and competitive business strategies.</a:t>
            </a:r>
          </a:p>
        </p:txBody>
      </p:sp>
      <p:sp>
        <p:nvSpPr>
          <p:cNvPr id="23555" name="Footer Placeholder 4"/>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23556" name="Slide Number Placeholder 5"/>
          <p:cNvSpPr>
            <a:spLocks noGrp="1"/>
          </p:cNvSpPr>
          <p:nvPr>
            <p:ph type="sldNum" sz="quarter" idx="12"/>
          </p:nvPr>
        </p:nvSpPr>
        <p:spPr bwMode="auto">
          <a:noFill/>
          <a:ln>
            <a:miter lim="800000"/>
            <a:headEnd/>
            <a:tailEnd/>
          </a:ln>
        </p:spPr>
        <p:txBody>
          <a:bodyPr/>
          <a:lstStyle/>
          <a:p>
            <a:r>
              <a:rPr lang="en-US" dirty="0">
                <a:ea typeface="ＭＳ Ｐゴシック" pitchFamily="-111" charset="-128"/>
              </a:rPr>
              <a:t>1-</a:t>
            </a:r>
            <a:fld id="{4FB974CC-2134-4F3F-AF2B-C583CFC873E1}" type="slidenum">
              <a:rPr lang="en-US" smtClean="0">
                <a:ea typeface="ＭＳ Ｐゴシック" pitchFamily="-111" charset="-128"/>
              </a:rPr>
              <a:pPr/>
              <a:t>5</a:t>
            </a:fld>
            <a:endParaRPr lang="en-US" dirty="0">
              <a:ea typeface="ＭＳ Ｐゴシック" pitchFamily="-111" charset="-128"/>
            </a:endParaRPr>
          </a:p>
        </p:txBody>
      </p:sp>
      <p:sp>
        <p:nvSpPr>
          <p:cNvPr id="8" name="Double Wave 7"/>
          <p:cNvSpPr/>
          <p:nvPr/>
        </p:nvSpPr>
        <p:spPr>
          <a:xfrm>
            <a:off x="0" y="0"/>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1-1</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4330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57200" y="274638"/>
            <a:ext cx="8229600" cy="944562"/>
          </a:xfrm>
        </p:spPr>
        <p:txBody>
          <a:bodyPr/>
          <a:lstStyle/>
          <a:p>
            <a:pPr eaLnBrk="1" hangingPunct="1"/>
            <a:r>
              <a:rPr lang="en-US" dirty="0">
                <a:latin typeface="Arial" charset="0"/>
                <a:cs typeface="Arial" charset="0"/>
              </a:rPr>
              <a:t>Competitive Business Strategy</a:t>
            </a:r>
          </a:p>
        </p:txBody>
      </p:sp>
      <p:sp>
        <p:nvSpPr>
          <p:cNvPr id="52226" name="Rectangle 3"/>
          <p:cNvSpPr>
            <a:spLocks noGrp="1" noChangeArrowheads="1"/>
          </p:cNvSpPr>
          <p:nvPr>
            <p:ph idx="1"/>
          </p:nvPr>
        </p:nvSpPr>
        <p:spPr>
          <a:xfrm>
            <a:off x="457200" y="1600200"/>
            <a:ext cx="8382000" cy="4495800"/>
          </a:xfrm>
        </p:spPr>
        <p:txBody>
          <a:bodyPr/>
          <a:lstStyle/>
          <a:p>
            <a:pPr eaLnBrk="1" hangingPunct="1">
              <a:spcBef>
                <a:spcPct val="0"/>
              </a:spcBef>
            </a:pPr>
            <a:r>
              <a:rPr lang="en-US" b="1" dirty="0">
                <a:latin typeface="Arial" charset="0"/>
                <a:cs typeface="Arial" charset="0"/>
              </a:rPr>
              <a:t> </a:t>
            </a:r>
            <a:r>
              <a:rPr lang="en-US" dirty="0">
                <a:latin typeface="Arial" charset="0"/>
                <a:cs typeface="Arial" charset="0"/>
              </a:rPr>
              <a:t>The planned use of company resources</a:t>
            </a:r>
          </a:p>
          <a:p>
            <a:pPr lvl="1" eaLnBrk="1" hangingPunct="1">
              <a:spcBef>
                <a:spcPct val="0"/>
              </a:spcBef>
            </a:pPr>
            <a:r>
              <a:rPr lang="en-US" dirty="0">
                <a:latin typeface="Arial" charset="0"/>
                <a:cs typeface="Arial" charset="0"/>
              </a:rPr>
              <a:t> Financial capital</a:t>
            </a:r>
          </a:p>
          <a:p>
            <a:pPr lvl="1" eaLnBrk="1" hangingPunct="1">
              <a:spcBef>
                <a:spcPct val="0"/>
              </a:spcBef>
            </a:pPr>
            <a:r>
              <a:rPr lang="en-US" dirty="0">
                <a:latin typeface="Arial" charset="0"/>
                <a:cs typeface="Arial" charset="0"/>
              </a:rPr>
              <a:t> Equipment capital</a:t>
            </a:r>
          </a:p>
          <a:p>
            <a:pPr lvl="1" eaLnBrk="1" hangingPunct="1">
              <a:spcBef>
                <a:spcPct val="0"/>
              </a:spcBef>
              <a:spcAft>
                <a:spcPts val="1200"/>
              </a:spcAft>
            </a:pPr>
            <a:r>
              <a:rPr lang="en-US" dirty="0">
                <a:latin typeface="Arial" charset="0"/>
                <a:cs typeface="Arial" charset="0"/>
              </a:rPr>
              <a:t> Human capital</a:t>
            </a:r>
          </a:p>
          <a:p>
            <a:pPr eaLnBrk="1" hangingPunct="1">
              <a:spcBef>
                <a:spcPct val="0"/>
              </a:spcBef>
              <a:spcAft>
                <a:spcPts val="1200"/>
              </a:spcAft>
            </a:pPr>
            <a:r>
              <a:rPr lang="en-US" sz="3600" b="1" dirty="0">
                <a:latin typeface="Arial" charset="0"/>
                <a:cs typeface="Arial" charset="0"/>
              </a:rPr>
              <a:t> </a:t>
            </a:r>
            <a:r>
              <a:rPr lang="en-US" dirty="0">
                <a:latin typeface="Arial" charset="0"/>
                <a:cs typeface="Arial" charset="0"/>
              </a:rPr>
              <a:t>Multiple</a:t>
            </a:r>
            <a:r>
              <a:rPr lang="en-US" sz="2800" dirty="0">
                <a:latin typeface="Arial" charset="0"/>
                <a:cs typeface="Arial" charset="0"/>
              </a:rPr>
              <a:t> years of time span</a:t>
            </a:r>
          </a:p>
          <a:p>
            <a:pPr eaLnBrk="1" hangingPunct="1">
              <a:spcBef>
                <a:spcPct val="0"/>
              </a:spcBef>
            </a:pPr>
            <a:r>
              <a:rPr lang="en-US" dirty="0">
                <a:latin typeface="Arial" charset="0"/>
                <a:cs typeface="Arial" charset="0"/>
              </a:rPr>
              <a:t> Competitive strategy choices</a:t>
            </a:r>
          </a:p>
          <a:p>
            <a:pPr lvl="1" eaLnBrk="1" hangingPunct="1">
              <a:spcBef>
                <a:spcPct val="0"/>
              </a:spcBef>
            </a:pPr>
            <a:r>
              <a:rPr lang="en-US" dirty="0">
                <a:latin typeface="Arial" charset="0"/>
                <a:cs typeface="Arial" charset="0"/>
              </a:rPr>
              <a:t> Lowest cost strategy</a:t>
            </a:r>
          </a:p>
          <a:p>
            <a:pPr lvl="1" eaLnBrk="1" hangingPunct="1">
              <a:spcBef>
                <a:spcPct val="0"/>
              </a:spcBef>
            </a:pPr>
            <a:r>
              <a:rPr lang="en-US" dirty="0">
                <a:latin typeface="Arial" charset="0"/>
                <a:cs typeface="Arial" charset="0"/>
              </a:rPr>
              <a:t> Differentiation strategy </a:t>
            </a:r>
          </a:p>
          <a:p>
            <a:pPr eaLnBrk="1" hangingPunct="1">
              <a:spcBef>
                <a:spcPct val="0"/>
              </a:spcBef>
            </a:pPr>
            <a:endParaRPr lang="en-US" sz="3600" b="1" dirty="0">
              <a:latin typeface="Arial" charset="0"/>
              <a:cs typeface="Arial" charset="0"/>
            </a:endParaRPr>
          </a:p>
        </p:txBody>
      </p:sp>
      <p:sp>
        <p:nvSpPr>
          <p:cNvPr id="52227"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52228"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B652912C-223C-4ADC-8640-01534A2E8EF7}" type="slidenum">
              <a:rPr lang="en-US" smtClean="0">
                <a:latin typeface="Tahoma" pitchFamily="34" charset="0"/>
                <a:ea typeface="ＭＳ Ｐゴシック" pitchFamily="-111" charset="-128"/>
              </a:rPr>
              <a:pPr/>
              <a:t>6</a:t>
            </a:fld>
            <a:endParaRPr lang="en-US" dirty="0">
              <a:latin typeface="Tahoma" pitchFamily="34" charset="0"/>
              <a:ea typeface="ＭＳ Ｐゴシック" pitchFamily="-111" charset="-128"/>
            </a:endParaRPr>
          </a:p>
        </p:txBody>
      </p:sp>
      <p:sp>
        <p:nvSpPr>
          <p:cNvPr id="6" name="Double Wave 5"/>
          <p:cNvSpPr/>
          <p:nvPr/>
        </p:nvSpPr>
        <p:spPr>
          <a:xfrm>
            <a:off x="0" y="-8238"/>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1-1</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119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57200" y="274638"/>
            <a:ext cx="8229600" cy="944562"/>
          </a:xfrm>
        </p:spPr>
        <p:txBody>
          <a:bodyPr/>
          <a:lstStyle/>
          <a:p>
            <a:pPr eaLnBrk="1" hangingPunct="1"/>
            <a:r>
              <a:rPr lang="en-US" dirty="0">
                <a:latin typeface="Arial" charset="0"/>
                <a:cs typeface="Arial" charset="0"/>
              </a:rPr>
              <a:t>Human Resource Strategies</a:t>
            </a:r>
          </a:p>
        </p:txBody>
      </p:sp>
      <p:sp>
        <p:nvSpPr>
          <p:cNvPr id="52226" name="Rectangle 3"/>
          <p:cNvSpPr>
            <a:spLocks noGrp="1" noChangeArrowheads="1"/>
          </p:cNvSpPr>
          <p:nvPr>
            <p:ph idx="1"/>
          </p:nvPr>
        </p:nvSpPr>
        <p:spPr>
          <a:xfrm>
            <a:off x="304800" y="1600200"/>
            <a:ext cx="8534400" cy="4495800"/>
          </a:xfrm>
        </p:spPr>
        <p:txBody>
          <a:bodyPr/>
          <a:lstStyle/>
          <a:p>
            <a:pPr marL="0" indent="0" eaLnBrk="1" hangingPunct="1">
              <a:spcBef>
                <a:spcPct val="0"/>
              </a:spcBef>
              <a:spcAft>
                <a:spcPts val="2400"/>
              </a:spcAft>
              <a:buNone/>
            </a:pPr>
            <a:r>
              <a:rPr lang="en-US" sz="2800" dirty="0">
                <a:latin typeface="Arial" charset="0"/>
                <a:cs typeface="Arial" charset="0"/>
              </a:rPr>
              <a:t>The use of multiple HR practices to reinforce competitive business strategy, for example:</a:t>
            </a:r>
          </a:p>
          <a:p>
            <a:pPr marL="0" indent="0">
              <a:buNone/>
            </a:pPr>
            <a:r>
              <a:rPr lang="en-US" sz="2800" i="1" dirty="0"/>
              <a:t>We (Eli Lilly) are a global healthcare  leader headquartered in Indianapolis, IN. Our 39,000 employees around the world work to discover and bring life-changing medicines to those who need them, and improve the understanding and management of disease.</a:t>
            </a:r>
            <a:endParaRPr lang="en-US" i="1" dirty="0"/>
          </a:p>
        </p:txBody>
      </p:sp>
      <p:sp>
        <p:nvSpPr>
          <p:cNvPr id="52227"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52228"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B652912C-223C-4ADC-8640-01534A2E8EF7}" type="slidenum">
              <a:rPr lang="en-US" smtClean="0">
                <a:latin typeface="Tahoma" pitchFamily="34" charset="0"/>
                <a:ea typeface="ＭＳ Ｐゴシック" pitchFamily="-111" charset="-128"/>
              </a:rPr>
              <a:pPr/>
              <a:t>7</a:t>
            </a:fld>
            <a:endParaRPr lang="en-US" dirty="0">
              <a:latin typeface="Tahoma" pitchFamily="34" charset="0"/>
              <a:ea typeface="ＭＳ Ｐゴシック" pitchFamily="-111" charset="-128"/>
            </a:endParaRPr>
          </a:p>
        </p:txBody>
      </p:sp>
      <p:sp>
        <p:nvSpPr>
          <p:cNvPr id="6" name="Double Wave 5"/>
          <p:cNvSpPr/>
          <p:nvPr/>
        </p:nvSpPr>
        <p:spPr>
          <a:xfrm>
            <a:off x="0" y="-8238"/>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1-1</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582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a:latin typeface="Arial" charset="0"/>
                <a:cs typeface="Arial" charset="0"/>
              </a:rPr>
              <a:t>Relationship Between Strategic</a:t>
            </a:r>
            <a:br>
              <a:rPr lang="en-US" dirty="0">
                <a:latin typeface="Arial" charset="0"/>
                <a:cs typeface="Arial" charset="0"/>
              </a:rPr>
            </a:br>
            <a:r>
              <a:rPr lang="en-US" dirty="0">
                <a:latin typeface="Arial" charset="0"/>
                <a:cs typeface="Arial" charset="0"/>
              </a:rPr>
              <a:t>Decisions and Compensation Practices</a:t>
            </a:r>
          </a:p>
        </p:txBody>
      </p:sp>
      <p:pic>
        <p:nvPicPr>
          <p:cNvPr id="3" name="Content Placeholder 2"/>
          <p:cNvPicPr>
            <a:picLocks noGrp="1" noChangeAspect="1"/>
          </p:cNvPicPr>
          <p:nvPr>
            <p:ph idx="1"/>
          </p:nvPr>
        </p:nvPicPr>
        <p:blipFill>
          <a:blip r:embed="rId3"/>
          <a:stretch>
            <a:fillRect/>
          </a:stretch>
        </p:blipFill>
        <p:spPr>
          <a:xfrm>
            <a:off x="2376229" y="1600200"/>
            <a:ext cx="4391541" cy="4525963"/>
          </a:xfrm>
          <a:prstGeom prst="rect">
            <a:avLst/>
          </a:prstGeom>
        </p:spPr>
      </p:pic>
      <p:sp>
        <p:nvSpPr>
          <p:cNvPr id="25603" name="Footer Placeholder 3"/>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25604" name="Slide Number Placeholder 4"/>
          <p:cNvSpPr>
            <a:spLocks noGrp="1"/>
          </p:cNvSpPr>
          <p:nvPr>
            <p:ph type="sldNum" sz="quarter" idx="12"/>
          </p:nvPr>
        </p:nvSpPr>
        <p:spPr bwMode="auto">
          <a:noFill/>
          <a:ln>
            <a:miter lim="800000"/>
            <a:headEnd/>
            <a:tailEnd/>
          </a:ln>
        </p:spPr>
        <p:txBody>
          <a:bodyPr/>
          <a:lstStyle/>
          <a:p>
            <a:r>
              <a:rPr lang="en-US" dirty="0">
                <a:ea typeface="ＭＳ Ｐゴシック" pitchFamily="-111" charset="-128"/>
              </a:rPr>
              <a:t>1-</a:t>
            </a:r>
            <a:fld id="{DB37219E-D9C2-4767-BA3E-F3767E8E75AB}" type="slidenum">
              <a:rPr lang="en-US" smtClean="0">
                <a:ea typeface="ＭＳ Ｐゴシック" pitchFamily="-111" charset="-128"/>
              </a:rPr>
              <a:pPr/>
              <a:t>8</a:t>
            </a:fld>
            <a:endParaRPr lang="en-US" dirty="0">
              <a:ea typeface="ＭＳ Ｐゴシック" pitchFamily="-111" charset="-128"/>
            </a:endParaRPr>
          </a:p>
        </p:txBody>
      </p:sp>
      <p:sp>
        <p:nvSpPr>
          <p:cNvPr id="6" name="Double Wave 5"/>
          <p:cNvSpPr/>
          <p:nvPr/>
        </p:nvSpPr>
        <p:spPr>
          <a:xfrm>
            <a:off x="0" y="-10297"/>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1-1</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71113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57200" y="274638"/>
            <a:ext cx="8229600" cy="944562"/>
          </a:xfrm>
        </p:spPr>
        <p:txBody>
          <a:bodyPr/>
          <a:lstStyle/>
          <a:p>
            <a:pPr eaLnBrk="1" hangingPunct="1"/>
            <a:r>
              <a:rPr lang="en-US" dirty="0">
                <a:latin typeface="Arial" charset="0"/>
                <a:cs typeface="Arial" charset="0"/>
              </a:rPr>
              <a:t>Compensation as a</a:t>
            </a:r>
            <a:br>
              <a:rPr lang="en-US" dirty="0">
                <a:latin typeface="Arial" charset="0"/>
                <a:cs typeface="Arial" charset="0"/>
              </a:rPr>
            </a:br>
            <a:r>
              <a:rPr lang="en-US" dirty="0">
                <a:latin typeface="Arial" charset="0"/>
                <a:cs typeface="Arial" charset="0"/>
              </a:rPr>
              <a:t>Strategic Business Partner</a:t>
            </a:r>
          </a:p>
        </p:txBody>
      </p:sp>
      <p:sp>
        <p:nvSpPr>
          <p:cNvPr id="52226" name="Rectangle 3"/>
          <p:cNvSpPr>
            <a:spLocks noGrp="1" noChangeArrowheads="1"/>
          </p:cNvSpPr>
          <p:nvPr>
            <p:ph idx="1"/>
          </p:nvPr>
        </p:nvSpPr>
        <p:spPr>
          <a:xfrm>
            <a:off x="304800" y="1600200"/>
            <a:ext cx="8534400" cy="4495800"/>
          </a:xfrm>
        </p:spPr>
        <p:txBody>
          <a:bodyPr/>
          <a:lstStyle/>
          <a:p>
            <a:pPr eaLnBrk="1" hangingPunct="1">
              <a:spcBef>
                <a:spcPct val="0"/>
              </a:spcBef>
              <a:spcAft>
                <a:spcPts val="1800"/>
              </a:spcAft>
            </a:pPr>
            <a:r>
              <a:rPr lang="en-US" sz="3600" b="1" dirty="0">
                <a:latin typeface="Arial" charset="0"/>
                <a:cs typeface="Arial" charset="0"/>
              </a:rPr>
              <a:t> </a:t>
            </a:r>
            <a:r>
              <a:rPr lang="en-US" sz="3000" dirty="0">
                <a:latin typeface="Arial" charset="0"/>
                <a:cs typeface="Arial" charset="0"/>
              </a:rPr>
              <a:t>HR and compensation professionals need to think like the chief executive officer (CEO)</a:t>
            </a:r>
          </a:p>
          <a:p>
            <a:pPr eaLnBrk="1" hangingPunct="1">
              <a:spcBef>
                <a:spcPct val="0"/>
              </a:spcBef>
            </a:pPr>
            <a:r>
              <a:rPr lang="en-US" sz="3000" dirty="0">
                <a:latin typeface="Arial" charset="0"/>
                <a:cs typeface="Arial" charset="0"/>
              </a:rPr>
              <a:t> These individuals can give the CEO and chief financial officer (CFO) an understanding of how employees combine with business processes to expand or shrink shareholder value</a:t>
            </a:r>
          </a:p>
        </p:txBody>
      </p:sp>
      <p:sp>
        <p:nvSpPr>
          <p:cNvPr id="52227" name="Footer Placeholder 1"/>
          <p:cNvSpPr>
            <a:spLocks noGrp="1"/>
          </p:cNvSpPr>
          <p:nvPr>
            <p:ph type="ftr" sz="quarter" idx="11"/>
          </p:nvPr>
        </p:nvSpPr>
        <p:spPr bwMode="auto">
          <a:noFill/>
          <a:ln>
            <a:miter lim="800000"/>
            <a:headEnd/>
            <a:tailEnd/>
          </a:ln>
        </p:spPr>
        <p:txBody>
          <a:bodyPr/>
          <a:lstStyle/>
          <a:p>
            <a:r>
              <a:rPr lang="en-US" dirty="0">
                <a:ea typeface="ＭＳ Ｐゴシック" pitchFamily="-111" charset="-128"/>
              </a:rPr>
              <a:t>Copyright </a:t>
            </a:r>
            <a:r>
              <a:rPr lang="en-US">
                <a:ea typeface="ＭＳ Ｐゴシック" pitchFamily="-111" charset="-128"/>
              </a:rPr>
              <a:t>© 2017 Pearson </a:t>
            </a:r>
            <a:r>
              <a:rPr lang="en-US" dirty="0">
                <a:ea typeface="ＭＳ Ｐゴシック" pitchFamily="-111" charset="-128"/>
              </a:rPr>
              <a:t>Education, Inc.</a:t>
            </a:r>
          </a:p>
        </p:txBody>
      </p:sp>
      <p:sp>
        <p:nvSpPr>
          <p:cNvPr id="52228" name="Slide Number Placeholder 5"/>
          <p:cNvSpPr>
            <a:spLocks noGrp="1"/>
          </p:cNvSpPr>
          <p:nvPr>
            <p:ph type="sldNum" sz="quarter" idx="12"/>
          </p:nvPr>
        </p:nvSpPr>
        <p:spPr bwMode="auto">
          <a:noFill/>
          <a:ln>
            <a:miter lim="800000"/>
            <a:headEnd/>
            <a:tailEnd/>
          </a:ln>
        </p:spPr>
        <p:txBody>
          <a:bodyPr/>
          <a:lstStyle/>
          <a:p>
            <a:r>
              <a:rPr lang="en-US" dirty="0">
                <a:latin typeface="Tahoma" pitchFamily="34" charset="0"/>
                <a:ea typeface="ＭＳ Ｐゴシック" pitchFamily="-111" charset="-128"/>
              </a:rPr>
              <a:t>1-</a:t>
            </a:r>
            <a:fld id="{B652912C-223C-4ADC-8640-01534A2E8EF7}" type="slidenum">
              <a:rPr lang="en-US" smtClean="0">
                <a:latin typeface="Tahoma" pitchFamily="34" charset="0"/>
                <a:ea typeface="ＭＳ Ｐゴシック" pitchFamily="-111" charset="-128"/>
              </a:rPr>
              <a:pPr/>
              <a:t>9</a:t>
            </a:fld>
            <a:endParaRPr lang="en-US" dirty="0">
              <a:latin typeface="Tahoma" pitchFamily="34" charset="0"/>
              <a:ea typeface="ＭＳ Ｐゴシック" pitchFamily="-111" charset="-128"/>
            </a:endParaRPr>
          </a:p>
        </p:txBody>
      </p:sp>
      <p:sp>
        <p:nvSpPr>
          <p:cNvPr id="6" name="Double Wave 5"/>
          <p:cNvSpPr/>
          <p:nvPr/>
        </p:nvSpPr>
        <p:spPr>
          <a:xfrm>
            <a:off x="0" y="14286"/>
            <a:ext cx="914400" cy="812800"/>
          </a:xfrm>
          <a:prstGeom prst="doubleWave">
            <a:avLst/>
          </a:prstGeom>
          <a:solidFill>
            <a:srgbClr val="F07F09">
              <a:lumMod val="75000"/>
            </a:srgbClr>
          </a:solidFill>
          <a:ln w="9525" cap="flat" cmpd="sng" algn="ctr">
            <a:solidFill>
              <a:srgbClr val="C198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kern="1200" dirty="0">
                <a:solidFill>
                  <a:srgbClr val="FFFFFF"/>
                </a:solidFill>
                <a:effectLst/>
                <a:latin typeface="Calibri" panose="020F0502020204030204" pitchFamily="34" charset="0"/>
                <a:ea typeface="+mn-ea"/>
                <a:cs typeface="+mn-cs"/>
              </a:rPr>
              <a:t>LO 1-2</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6516103"/>
      </p:ext>
    </p:extLst>
  </p:cSld>
  <p:clrMapOvr>
    <a:masterClrMapping/>
  </p:clrMapOvr>
</p:sld>
</file>

<file path=ppt/theme/theme1.xml><?xml version="1.0" encoding="utf-8"?>
<a:theme xmlns:a="http://schemas.openxmlformats.org/drawingml/2006/main" name="3_compensat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1956</Words>
  <Application>Microsoft Office PowerPoint</Application>
  <PresentationFormat>On-screen Show (4:3)</PresentationFormat>
  <Paragraphs>384</Paragraphs>
  <Slides>44</Slides>
  <Notes>39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4" baseType="lpstr">
      <vt:lpstr>MS PGothic</vt:lpstr>
      <vt:lpstr>MS PGothic</vt:lpstr>
      <vt:lpstr>Arial</vt:lpstr>
      <vt:lpstr>Calibri</vt:lpstr>
      <vt:lpstr>Tahoma</vt:lpstr>
      <vt:lpstr>Times</vt:lpstr>
      <vt:lpstr>Times New Roman</vt:lpstr>
      <vt:lpstr>Wingdings</vt:lpstr>
      <vt:lpstr>3_compensation</vt:lpstr>
      <vt:lpstr>Document</vt:lpstr>
      <vt:lpstr> </vt:lpstr>
      <vt:lpstr>Learning Objectives</vt:lpstr>
      <vt:lpstr>Learning Objectives</vt:lpstr>
      <vt:lpstr>What Is Compensation?</vt:lpstr>
      <vt:lpstr>What Is Strategic Compensation?</vt:lpstr>
      <vt:lpstr>Competitive Business Strategy</vt:lpstr>
      <vt:lpstr>Human Resource Strategies</vt:lpstr>
      <vt:lpstr>Relationship Between Strategic Decisions and Compensation Practices</vt:lpstr>
      <vt:lpstr>Compensation as a Strategic Business Partner</vt:lpstr>
      <vt:lpstr>Compensation as a Strategic Business Partner</vt:lpstr>
      <vt:lpstr>Compensation as a Strategic Business Partner</vt:lpstr>
      <vt:lpstr>Strategic Compensation Decisions</vt:lpstr>
      <vt:lpstr>Strategic Compensation Decisions</vt:lpstr>
      <vt:lpstr>Competitive Business Strategy Choices</vt:lpstr>
      <vt:lpstr>Lowest Cost Strategy</vt:lpstr>
      <vt:lpstr>Differentiation Strategy</vt:lpstr>
      <vt:lpstr>Building Blocks and Structures of Strategic Compensation Systems</vt:lpstr>
      <vt:lpstr>Building Blocks and Structures of Strategic Compensation System</vt:lpstr>
      <vt:lpstr>Base Pay</vt:lpstr>
      <vt:lpstr>Elements of Core Compensation (base pay adjustments described on forthcoming slides)</vt:lpstr>
      <vt:lpstr>Base Pay Adjustments </vt:lpstr>
      <vt:lpstr>Base Pay Adjustments</vt:lpstr>
      <vt:lpstr>Employee Benefits</vt:lpstr>
      <vt:lpstr>Discretionary Benefits</vt:lpstr>
      <vt:lpstr>Legally Required Benefits</vt:lpstr>
      <vt:lpstr>Employer Costs for Compensation</vt:lpstr>
      <vt:lpstr>Fundamental Compensation System Design Elements</vt:lpstr>
      <vt:lpstr>Internal Consistency</vt:lpstr>
      <vt:lpstr>Market Competitiveness</vt:lpstr>
      <vt:lpstr>Individual Contributions</vt:lpstr>
      <vt:lpstr>Pay Grades and Ranges</vt:lpstr>
      <vt:lpstr>Alternative Pay  Structure Configurations</vt:lpstr>
      <vt:lpstr>Fitting the Compensation Function in an Organization’s Structure</vt:lpstr>
      <vt:lpstr>HR’s Role</vt:lpstr>
      <vt:lpstr>Fitting the Compensation Function in an Organization’s Structure</vt:lpstr>
      <vt:lpstr>Fitting the Compensation Function in an Organization’s Structure</vt:lpstr>
      <vt:lpstr>HR Practices</vt:lpstr>
      <vt:lpstr>Stakeholders</vt:lpstr>
      <vt:lpstr>Stakeholders</vt:lpstr>
      <vt:lpstr>Stakeholders</vt:lpstr>
      <vt:lpstr>Stakeholders</vt:lpstr>
      <vt:lpstr>Stakeholders</vt:lpstr>
      <vt:lpstr>Stakeholders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2015-11-11T20:34:39Z</dcterms:created>
  <dcterms:modified xsi:type="dcterms:W3CDTF">2017-01-14T02:00:15Z</dcterms:modified>
</cp:coreProperties>
</file>