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59" r:id="rId3"/>
    <p:sldId id="26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 &amp; Vision &amp; Values Statements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326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 Goals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910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Organization Objectives</a:t>
            </a:r>
            <a:br>
              <a:rPr lang="en-US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29915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31</TotalTime>
  <Words>10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Tw Cen MT</vt:lpstr>
      <vt:lpstr>Droplet</vt:lpstr>
      <vt:lpstr>Mission &amp; Vision &amp; Values Statements </vt:lpstr>
      <vt:lpstr>Organization Goals </vt:lpstr>
      <vt:lpstr>Organization Objectives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3 Mini-Strategy</dc:title>
  <dc:creator>Kimberly Dalzell</dc:creator>
  <cp:lastModifiedBy>Nate Lange</cp:lastModifiedBy>
  <cp:revision>4</cp:revision>
  <dcterms:created xsi:type="dcterms:W3CDTF">2017-01-06T00:21:43Z</dcterms:created>
  <dcterms:modified xsi:type="dcterms:W3CDTF">2017-01-06T23:18:16Z</dcterms:modified>
</cp:coreProperties>
</file>