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2" r:id="rId6"/>
    <p:sldId id="263" r:id="rId7"/>
    <p:sldId id="259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82289" autoAdjust="0"/>
  </p:normalViewPr>
  <p:slideViewPr>
    <p:cSldViewPr snapToGrid="0">
      <p:cViewPr varScale="1">
        <p:scale>
          <a:sx n="59" d="100"/>
          <a:sy n="59" d="100"/>
        </p:scale>
        <p:origin x="8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566" y="4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2EEE1-8734-45C3-8207-ECFE6F4C5B52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CB423-29C5-4D3A-9EEF-3AA16E12B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00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CB423-29C5-4D3A-9EEF-3AA16E12BF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78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 your notes</a:t>
            </a:r>
            <a:r>
              <a:rPr lang="en-US" baseline="0" dirty="0"/>
              <a:t>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CB423-29C5-4D3A-9EEF-3AA16E12BF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3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0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9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6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8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1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3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4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4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9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D57BB-BB55-4E95-B02D-A840C8C0C66D}" type="datetimeFigureOut">
              <a:rPr lang="en-US" smtClean="0"/>
              <a:t>11/19/2016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8E77E-FA4E-49B7-B043-DA444BDC1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3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94256"/>
          </a:xfrm>
        </p:spPr>
        <p:txBody>
          <a:bodyPr>
            <a:normAutofit fontScale="90000"/>
          </a:bodyPr>
          <a:lstStyle/>
          <a:p>
            <a:r>
              <a:rPr lang="en-US" dirty="0"/>
              <a:t>Title Page </a:t>
            </a:r>
            <a:br>
              <a:rPr lang="en-US" dirty="0"/>
            </a:br>
            <a:r>
              <a:rPr lang="en-US" dirty="0"/>
              <a:t>(Country Name)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02689"/>
            <a:ext cx="9144000" cy="3700130"/>
          </a:xfrm>
        </p:spPr>
        <p:txBody>
          <a:bodyPr>
            <a:normAutofit/>
          </a:bodyPr>
          <a:lstStyle/>
          <a:p>
            <a:r>
              <a:rPr lang="en-US" dirty="0"/>
              <a:t>Team Member 1</a:t>
            </a:r>
          </a:p>
          <a:p>
            <a:r>
              <a:rPr lang="en-US" dirty="0"/>
              <a:t>Team Member 2</a:t>
            </a:r>
          </a:p>
          <a:p>
            <a:r>
              <a:rPr lang="en-US" dirty="0"/>
              <a:t>Team Member 3</a:t>
            </a:r>
          </a:p>
          <a:p>
            <a:r>
              <a:rPr lang="en-US" dirty="0"/>
              <a:t>Team Member 4</a:t>
            </a:r>
          </a:p>
          <a:p>
            <a:endParaRPr lang="en-US" dirty="0"/>
          </a:p>
          <a:p>
            <a:r>
              <a:rPr lang="en-US" dirty="0"/>
              <a:t>Final Project Presentation</a:t>
            </a:r>
          </a:p>
          <a:p>
            <a:r>
              <a:rPr lang="en-US" dirty="0"/>
              <a:t>B187, Section 16</a:t>
            </a:r>
          </a:p>
          <a:p>
            <a:r>
              <a:rPr lang="en-US" dirty="0"/>
              <a:t>Professor Makani</a:t>
            </a:r>
          </a:p>
        </p:txBody>
      </p:sp>
    </p:spTree>
    <p:extLst>
      <p:ext uri="{BB962C8B-B14F-4D97-AF65-F5344CB8AC3E}">
        <p14:creationId xmlns:p14="http://schemas.microsoft.com/office/powerpoint/2010/main" val="425563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Say something about the business you plan to set up</a:t>
            </a:r>
          </a:p>
          <a:p>
            <a:r>
              <a:rPr lang="en-US" dirty="0"/>
              <a:t>Country selected</a:t>
            </a:r>
          </a:p>
          <a:p>
            <a:r>
              <a:rPr lang="en-US" dirty="0"/>
              <a:t>Why your team selected this country</a:t>
            </a:r>
          </a:p>
        </p:txBody>
      </p:sp>
    </p:spTree>
    <p:extLst>
      <p:ext uri="{BB962C8B-B14F-4D97-AF65-F5344CB8AC3E}">
        <p14:creationId xmlns:p14="http://schemas.microsoft.com/office/powerpoint/2010/main" val="359624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Overview (Quick Facts) (you can use 2 slides for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  <a:p>
            <a:r>
              <a:rPr lang="en-US" dirty="0"/>
              <a:t>Economic indicators</a:t>
            </a:r>
          </a:p>
          <a:p>
            <a:r>
              <a:rPr lang="en-US" dirty="0"/>
              <a:t>Cost of living</a:t>
            </a:r>
          </a:p>
          <a:p>
            <a:r>
              <a:rPr lang="en-US" dirty="0"/>
              <a:t>Major industries</a:t>
            </a:r>
          </a:p>
        </p:txBody>
      </p:sp>
    </p:spTree>
    <p:extLst>
      <p:ext uri="{BB962C8B-B14F-4D97-AF65-F5344CB8AC3E}">
        <p14:creationId xmlns:p14="http://schemas.microsoft.com/office/powerpoint/2010/main" val="453575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Country Overview (Quick Facts) – Slide 2 (if needed)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Demographics</a:t>
            </a:r>
          </a:p>
          <a:p>
            <a:r>
              <a:rPr lang="en-US" dirty="0"/>
              <a:t>Economic indicators</a:t>
            </a:r>
          </a:p>
          <a:p>
            <a:r>
              <a:rPr lang="en-US" dirty="0"/>
              <a:t>Cost of living</a:t>
            </a:r>
          </a:p>
          <a:p>
            <a:r>
              <a:rPr lang="en-US" dirty="0"/>
              <a:t>Industries</a:t>
            </a:r>
          </a:p>
        </p:txBody>
      </p:sp>
    </p:spTree>
    <p:extLst>
      <p:ext uri="{BB962C8B-B14F-4D97-AF65-F5344CB8AC3E}">
        <p14:creationId xmlns:p14="http://schemas.microsoft.com/office/powerpoint/2010/main" val="87521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Business in ____ (you can use 2 slides for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Political and market systems</a:t>
            </a:r>
          </a:p>
          <a:p>
            <a:r>
              <a:rPr lang="en-US" dirty="0"/>
              <a:t>Foreign investment regulation</a:t>
            </a:r>
          </a:p>
          <a:p>
            <a:r>
              <a:rPr lang="en-US" dirty="0"/>
              <a:t>Currency</a:t>
            </a:r>
          </a:p>
          <a:p>
            <a:r>
              <a:rPr lang="en-US" dirty="0"/>
              <a:t>Import/Export regulation</a:t>
            </a:r>
          </a:p>
        </p:txBody>
      </p:sp>
    </p:spTree>
    <p:extLst>
      <p:ext uri="{BB962C8B-B14F-4D97-AF65-F5344CB8AC3E}">
        <p14:creationId xmlns:p14="http://schemas.microsoft.com/office/powerpoint/2010/main" val="4137820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Business in ____ (slide 2, if needed)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Political and market systems</a:t>
            </a:r>
          </a:p>
          <a:p>
            <a:r>
              <a:rPr lang="en-US" dirty="0"/>
              <a:t>Foreign investment regulation</a:t>
            </a:r>
          </a:p>
          <a:p>
            <a:r>
              <a:rPr lang="en-US" dirty="0"/>
              <a:t>Currency</a:t>
            </a:r>
          </a:p>
          <a:p>
            <a:r>
              <a:rPr lang="en-US" dirty="0"/>
              <a:t>Import/Export regulation</a:t>
            </a:r>
          </a:p>
        </p:txBody>
      </p:sp>
    </p:spTree>
    <p:extLst>
      <p:ext uri="{BB962C8B-B14F-4D97-AF65-F5344CB8AC3E}">
        <p14:creationId xmlns:p14="http://schemas.microsoft.com/office/powerpoint/2010/main" val="300886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Analysis (include discussion on culture when talking about the target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Description of the target market</a:t>
            </a:r>
          </a:p>
          <a:p>
            <a:r>
              <a:rPr lang="en-US" dirty="0"/>
              <a:t>Culture, lifestyle</a:t>
            </a:r>
          </a:p>
          <a:p>
            <a:r>
              <a:rPr lang="en-US" dirty="0"/>
              <a:t>Disposable income</a:t>
            </a:r>
          </a:p>
          <a:p>
            <a:r>
              <a:rPr lang="en-US" dirty="0"/>
              <a:t>Buying and consumption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156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 or No?</a:t>
            </a:r>
          </a:p>
          <a:p>
            <a:r>
              <a:rPr lang="en-US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40185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(citations)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8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172</Words>
  <Application>Microsoft Office PowerPoint</Application>
  <PresentationFormat>Widescreen</PresentationFormat>
  <Paragraphs>45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Title Page  (Country Name)</vt:lpstr>
      <vt:lpstr>Introduction</vt:lpstr>
      <vt:lpstr>Country Overview (Quick Facts) (you can use 2 slides for this</vt:lpstr>
      <vt:lpstr>Country Overview (Quick Facts) – Slide 2 (if needed)</vt:lpstr>
      <vt:lpstr>Doing Business in ____ (you can use 2 slides for this</vt:lpstr>
      <vt:lpstr>Doing Business in ____ (slide 2, if needed)</vt:lpstr>
      <vt:lpstr>Market Analysis (include discussion on culture when talking about the target market</vt:lpstr>
      <vt:lpstr>Recommendation</vt:lpstr>
      <vt:lpstr>Resources (citations)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  (Country Name)</dc:title>
  <dc:creator>Bobbi Makani-Lim</dc:creator>
  <cp:lastModifiedBy>Bobbi Makani-Lim</cp:lastModifiedBy>
  <cp:revision>5</cp:revision>
  <dcterms:created xsi:type="dcterms:W3CDTF">2016-11-20T01:54:29Z</dcterms:created>
  <dcterms:modified xsi:type="dcterms:W3CDTF">2016-11-20T02:21:37Z</dcterms:modified>
</cp:coreProperties>
</file>