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8" r:id="rId4"/>
    <p:sldId id="269" r:id="rId5"/>
    <p:sldId id="270" r:id="rId6"/>
    <p:sldId id="281" r:id="rId7"/>
    <p:sldId id="279" r:id="rId8"/>
    <p:sldId id="280" r:id="rId9"/>
    <p:sldId id="278" r:id="rId10"/>
    <p:sldId id="276" r:id="rId11"/>
    <p:sldId id="282" r:id="rId12"/>
    <p:sldId id="283" r:id="rId13"/>
    <p:sldId id="272" r:id="rId14"/>
    <p:sldId id="273" r:id="rId15"/>
    <p:sldId id="274" r:id="rId16"/>
    <p:sldId id="275" r:id="rId17"/>
    <p:sldId id="267" r:id="rId18"/>
  </p:sldIdLst>
  <p:sldSz cx="9144000" cy="6858000" type="screen4x3"/>
  <p:notesSz cx="7077075" cy="9369425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1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00"/>
    <a:srgbClr val="993366"/>
    <a:srgbClr val="009999"/>
    <a:srgbClr val="9900CC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7085" autoAdjust="0"/>
    <p:restoredTop sz="83755" autoAdjust="0"/>
  </p:normalViewPr>
  <p:slideViewPr>
    <p:cSldViewPr>
      <p:cViewPr varScale="1">
        <p:scale>
          <a:sx n="61" d="100"/>
          <a:sy n="61" d="100"/>
        </p:scale>
        <p:origin x="21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766" y="-102"/>
      </p:cViewPr>
      <p:guideLst>
        <p:guide orient="horz" pos="29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BAF394FC-7749-445D-B839-EA26EEA8F519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1A676770-DDE2-46F8-AC92-15062C3E8D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9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2ED624CF-DBD7-488D-B686-7417ADFE7574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73" tIns="46986" rIns="93973" bIns="469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0477"/>
            <a:ext cx="5661660" cy="4216241"/>
          </a:xfrm>
          <a:prstGeom prst="rect">
            <a:avLst/>
          </a:prstGeom>
        </p:spPr>
        <p:txBody>
          <a:bodyPr vert="horz" lIns="93973" tIns="46986" rIns="93973" bIns="469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5C42EBD4-AF63-4AA0-83DF-7ACC19CF8E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65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Notes: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05B23E-CD8C-486D-BDE3-009BF8C210A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11/27/2016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en-US" sz="2800" i="1" dirty="0">
                <a:solidFill>
                  <a:srgbClr val="0070C0"/>
                </a:solidFill>
              </a:rPr>
              <a:t>Unit Ten: The Strategic Plan 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2179593"/>
          </a:xfrm>
        </p:spPr>
        <p:txBody>
          <a:bodyPr>
            <a:normAutofit/>
          </a:bodyPr>
          <a:lstStyle/>
          <a:p>
            <a:pPr algn="ctr"/>
            <a:r>
              <a:rPr lang="en-US" sz="2400" b="1" i="1" dirty="0">
                <a:solidFill>
                  <a:srgbClr val="0070C0"/>
                </a:solidFill>
              </a:rPr>
              <a:t>MT460 Management Policy and Strategy</a:t>
            </a:r>
            <a:endParaRPr lang="en-US" sz="2000" b="1" i="1" dirty="0">
              <a:solidFill>
                <a:srgbClr val="0070C0"/>
              </a:solidFill>
            </a:endParaRPr>
          </a:p>
          <a:p>
            <a:pPr algn="ctr"/>
            <a:r>
              <a:rPr lang="en-US" sz="2400" b="1" i="1" dirty="0">
                <a:solidFill>
                  <a:schemeClr val="accent2">
                    <a:lumMod val="50000"/>
                  </a:schemeClr>
                </a:solidFill>
              </a:rPr>
              <a:t>Final Assignment: Fortune 1000 Company</a:t>
            </a:r>
            <a:endParaRPr lang="en-US" sz="2400" b="1" i="1" dirty="0">
              <a:solidFill>
                <a:srgbClr val="FF0000"/>
              </a:solidFill>
            </a:endParaRPr>
          </a:p>
          <a:p>
            <a:pPr algn="ctr"/>
            <a:r>
              <a:rPr lang="en-US" sz="2400" b="1" i="1" dirty="0">
                <a:solidFill>
                  <a:srgbClr val="FF0000"/>
                </a:solidFill>
              </a:rPr>
              <a:t>Learner: &lt;enter your name&gt;</a:t>
            </a:r>
            <a:endParaRPr lang="en-US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9600"/>
            <a:ext cx="419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Andryce\AppData\Local\Microsoft\Windows\Temporary Internet Files\Content.IE5\DN3G2200\MC90002001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4800600"/>
            <a:ext cx="1757881" cy="1176744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Innovation and Entrepreneurship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Strategic Analysis and Choice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79144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Generic and Grand Strategies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1225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Long Term Objectives and Strategies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Short-Term Objectives, Functional Tactics, and Implementation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Restructuring, Reengineering, and Refocusing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Conclusion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73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-45720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Pearce, J. A., &amp; Robinson, R. B. (2013).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Planning for domestic &amp; global 	competition.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(13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ed.). New York, NY: McGraw-Hill/Irwin.</a:t>
            </a:r>
          </a:p>
          <a:p>
            <a:pPr marL="0" indent="-457200">
              <a:lnSpc>
                <a:spcPct val="200000"/>
              </a:lnSpc>
              <a:spcBef>
                <a:spcPts val="0"/>
              </a:spcBef>
            </a:pP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References</a:t>
            </a:r>
          </a:p>
        </p:txBody>
      </p:sp>
      <p:pic>
        <p:nvPicPr>
          <p:cNvPr id="2050" name="Picture 2" descr="C:\Users\Andryce\AppData\Local\Microsoft\Windows\Temporary Internet Files\Content.IE5\Q4819AEH\MC90019806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4572000"/>
            <a:ext cx="1524000" cy="1433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000" b="1" i="1" dirty="0">
                <a:solidFill>
                  <a:srgbClr val="800000"/>
                </a:solidFill>
              </a:rPr>
              <a:t>Introduction</a:t>
            </a:r>
          </a:p>
          <a:p>
            <a:r>
              <a:rPr lang="en-US" sz="2000" b="1" i="1" dirty="0">
                <a:solidFill>
                  <a:srgbClr val="0000FF"/>
                </a:solidFill>
              </a:rPr>
              <a:t>Company Background</a:t>
            </a:r>
          </a:p>
          <a:p>
            <a:r>
              <a:rPr lang="en-US" sz="2000" b="1" i="1" dirty="0">
                <a:solidFill>
                  <a:srgbClr val="800000"/>
                </a:solidFill>
              </a:rPr>
              <a:t>Company Vision &amp; Mission Statements</a:t>
            </a:r>
          </a:p>
          <a:p>
            <a:r>
              <a:rPr lang="en-US" sz="2000" b="1" i="1" dirty="0">
                <a:solidFill>
                  <a:srgbClr val="0000FF"/>
                </a:solidFill>
              </a:rPr>
              <a:t>Leadership and Organizational Culture</a:t>
            </a:r>
          </a:p>
          <a:p>
            <a:r>
              <a:rPr lang="en-US" sz="2000" b="1" i="1" dirty="0">
                <a:solidFill>
                  <a:srgbClr val="800000"/>
                </a:solidFill>
              </a:rPr>
              <a:t>Corporate Social Responsibility, Business Ethics, and Policies Empowering Action</a:t>
            </a:r>
          </a:p>
          <a:p>
            <a:r>
              <a:rPr lang="en-US" sz="2000" b="1" i="1" dirty="0">
                <a:solidFill>
                  <a:srgbClr val="0000FF"/>
                </a:solidFill>
              </a:rPr>
              <a:t>External Analysis (Opportunities and Threats) and Global Environment</a:t>
            </a:r>
          </a:p>
          <a:p>
            <a:r>
              <a:rPr lang="en-US" sz="2000" b="1" i="1" dirty="0">
                <a:solidFill>
                  <a:srgbClr val="800000"/>
                </a:solidFill>
              </a:rPr>
              <a:t>Internal Analysis (Strengths and Weaknesses), Strategic Control, and Continuous Improvement</a:t>
            </a:r>
          </a:p>
          <a:p>
            <a:r>
              <a:rPr lang="en-US" sz="2000" b="1" i="1" dirty="0">
                <a:solidFill>
                  <a:srgbClr val="0000FF"/>
                </a:solidFill>
              </a:rPr>
              <a:t>Innovation and Entrepreneurship</a:t>
            </a:r>
          </a:p>
          <a:p>
            <a:r>
              <a:rPr lang="en-US" sz="2000" b="1" i="1" dirty="0">
                <a:solidFill>
                  <a:srgbClr val="800000"/>
                </a:solidFill>
              </a:rPr>
              <a:t>Strategic Analysis and Choice</a:t>
            </a:r>
          </a:p>
          <a:p>
            <a:r>
              <a:rPr lang="en-US" sz="2000" b="1" i="1" dirty="0">
                <a:solidFill>
                  <a:srgbClr val="0000FF"/>
                </a:solidFill>
              </a:rPr>
              <a:t>Generic and Grand Strategies</a:t>
            </a:r>
          </a:p>
          <a:p>
            <a:r>
              <a:rPr lang="en-US" sz="2000" b="1" i="1" dirty="0">
                <a:solidFill>
                  <a:srgbClr val="800000"/>
                </a:solidFill>
              </a:rPr>
              <a:t>Long-Term Objectives and Strategies</a:t>
            </a:r>
          </a:p>
          <a:p>
            <a:r>
              <a:rPr lang="en-US" sz="2000" b="1" i="1" dirty="0">
                <a:solidFill>
                  <a:srgbClr val="0000FF"/>
                </a:solidFill>
              </a:rPr>
              <a:t>Short-Term Objectives, Functional Tactics, and Implementation</a:t>
            </a:r>
          </a:p>
          <a:p>
            <a:r>
              <a:rPr lang="en-US" sz="2000" b="1" i="1" dirty="0">
                <a:solidFill>
                  <a:srgbClr val="800000"/>
                </a:solidFill>
              </a:rPr>
              <a:t>Restructuring, Reengineering, and Refocusing</a:t>
            </a:r>
          </a:p>
          <a:p>
            <a:r>
              <a:rPr lang="en-US" sz="2000" b="1" i="1" dirty="0">
                <a:solidFill>
                  <a:srgbClr val="0000FF"/>
                </a:solidFill>
              </a:rPr>
              <a:t>Conclusion</a:t>
            </a:r>
            <a:endParaRPr lang="en-US" sz="2400" b="1" i="1" dirty="0">
              <a:solidFill>
                <a:srgbClr val="0000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Strategic Plan</a:t>
            </a:r>
            <a:r>
              <a:rPr lang="en-US" sz="2800" b="1" i="1" dirty="0">
                <a:solidFill>
                  <a:srgbClr val="0070C0"/>
                </a:solidFill>
              </a:rPr>
              <a:t> Agenda</a:t>
            </a:r>
          </a:p>
        </p:txBody>
      </p:sp>
      <p:pic>
        <p:nvPicPr>
          <p:cNvPr id="1026" name="Picture 2" descr="C:\Users\Andryce\AppData\Local\Microsoft\Windows\Temporary Internet Files\Content.IE5\S0INBLTL\MC9000553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12058">
            <a:off x="5362108" y="505999"/>
            <a:ext cx="1881612" cy="16084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Introduction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Company Background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Company Vision and Mission Statements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Leadership and Organizational Culture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16190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Corporate Social Responsibility, Business Ethics, and Policies Empowering Action</a:t>
            </a:r>
          </a:p>
        </p:txBody>
      </p:sp>
    </p:spTree>
    <p:extLst>
      <p:ext uri="{BB962C8B-B14F-4D97-AF65-F5344CB8AC3E}">
        <p14:creationId xmlns:p14="http://schemas.microsoft.com/office/powerpoint/2010/main" val="3549531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External Analysis (Opportunities and Threats) and Global Environment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7727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i="1" dirty="0">
                <a:solidFill>
                  <a:srgbClr val="0070C0"/>
                </a:solidFill>
              </a:rPr>
              <a:t>Internal Analysis (Strengths and Weaknesses), Strategic Control, and Continuous Improvement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335</TotalTime>
  <Words>238</Words>
  <Application>Microsoft Office PowerPoint</Application>
  <PresentationFormat>On-screen Show (4:3)</PresentationFormat>
  <Paragraphs>63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Unit Ten: The Strategic Plan </vt:lpstr>
      <vt:lpstr>Strategic Plan Agenda</vt:lpstr>
      <vt:lpstr>Introduction</vt:lpstr>
      <vt:lpstr>Company Background</vt:lpstr>
      <vt:lpstr>Company Vision and Mission Statements</vt:lpstr>
      <vt:lpstr>Leadership and Organizational Culture</vt:lpstr>
      <vt:lpstr>Corporate Social Responsibility, Business Ethics, and Policies Empowering Action</vt:lpstr>
      <vt:lpstr>External Analysis (Opportunities and Threats) and Global Environment</vt:lpstr>
      <vt:lpstr>Internal Analysis (Strengths and Weaknesses), Strategic Control, and Continuous Improvement</vt:lpstr>
      <vt:lpstr>Innovation and Entrepreneurship</vt:lpstr>
      <vt:lpstr>Strategic Analysis and Choice</vt:lpstr>
      <vt:lpstr>Generic and Grand Strategies</vt:lpstr>
      <vt:lpstr>Long Term Objectives and Strategies</vt:lpstr>
      <vt:lpstr>Short-Term Objectives, Functional Tactics, and Implementation</vt:lpstr>
      <vt:lpstr>Restructuring, Reengineering, and Refocusing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MT499!</dc:title>
  <dc:creator>Andryce</dc:creator>
  <cp:lastModifiedBy>Ashley Carter</cp:lastModifiedBy>
  <cp:revision>75</cp:revision>
  <cp:lastPrinted>2013-07-31T22:24:03Z</cp:lastPrinted>
  <dcterms:created xsi:type="dcterms:W3CDTF">2009-12-03T01:06:14Z</dcterms:created>
  <dcterms:modified xsi:type="dcterms:W3CDTF">2016-11-28T04:25:25Z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92A19873-F212-4E2C-9458-A428FCA12898</vt:lpwstr>
  </property>
  <property fmtid="{D5CDD505-2E9C-101B-9397-08002B2CF9AE}" pid="3" name="ArticulatePath">
    <vt:lpwstr>MT460_Unit_10_Final_Project_PPT_Template April 2014</vt:lpwstr>
  </property>
</Properties>
</file>