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  <p:sldMasterId id="2147483713" r:id="rId5"/>
    <p:sldMasterId id="2147483725" r:id="rId6"/>
  </p:sldMasterIdLst>
  <p:notesMasterIdLst>
    <p:notesMasterId r:id="rId20"/>
  </p:notesMasterIdLst>
  <p:sldIdLst>
    <p:sldId id="299" r:id="rId7"/>
    <p:sldId id="300" r:id="rId8"/>
    <p:sldId id="302" r:id="rId9"/>
    <p:sldId id="306" r:id="rId10"/>
    <p:sldId id="309" r:id="rId11"/>
    <p:sldId id="303" r:id="rId12"/>
    <p:sldId id="307" r:id="rId13"/>
    <p:sldId id="310" r:id="rId14"/>
    <p:sldId id="304" r:id="rId15"/>
    <p:sldId id="308" r:id="rId16"/>
    <p:sldId id="311" r:id="rId17"/>
    <p:sldId id="305" r:id="rId18"/>
    <p:sldId id="30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1" autoAdjust="0"/>
    <p:restoredTop sz="90278" autoAdjust="0"/>
  </p:normalViewPr>
  <p:slideViewPr>
    <p:cSldViewPr snapToGrid="0">
      <p:cViewPr varScale="1">
        <p:scale>
          <a:sx n="67" d="100"/>
          <a:sy n="67" d="100"/>
        </p:scale>
        <p:origin x="7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openxmlformats.org/officeDocument/2006/relationships/slide" Target="slides/slide4.xml"/>
  <Relationship Id="rId11" Type="http://schemas.openxmlformats.org/officeDocument/2006/relationships/slide" Target="slides/slide5.xml"/>
  <Relationship Id="rId12" Type="http://schemas.openxmlformats.org/officeDocument/2006/relationships/slide" Target="slides/slide6.xml"/>
  <Relationship Id="rId13" Type="http://schemas.openxmlformats.org/officeDocument/2006/relationships/slide" Target="slides/slide7.xml"/>
  <Relationship Id="rId14" Type="http://schemas.openxmlformats.org/officeDocument/2006/relationships/slide" Target="slides/slide8.xml"/>
  <Relationship Id="rId15" Type="http://schemas.openxmlformats.org/officeDocument/2006/relationships/slide" Target="slides/slide9.xml"/>
  <Relationship Id="rId16" Type="http://schemas.openxmlformats.org/officeDocument/2006/relationships/slide" Target="slides/slide10.xml"/>
  <Relationship Id="rId17" Type="http://schemas.openxmlformats.org/officeDocument/2006/relationships/slide" Target="slides/slide11.xml"/>
  <Relationship Id="rId18" Type="http://schemas.openxmlformats.org/officeDocument/2006/relationships/slide" Target="slides/slide12.xml"/>
  <Relationship Id="rId19" Type="http://schemas.openxmlformats.org/officeDocument/2006/relationships/slide" Target="slides/slide13.xml"/>
  <Relationship Id="rId2" Type="http://schemas.openxmlformats.org/officeDocument/2006/relationships/customXml" Target="../customXml/item2.xml"/>
  <Relationship Id="rId20" Type="http://schemas.openxmlformats.org/officeDocument/2006/relationships/notesMaster" Target="notesMasters/notesMaster1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heme" Target="theme/theme1.xml"/>
  <Relationship Id="rId24" Type="http://schemas.openxmlformats.org/officeDocument/2006/relationships/tableStyles" Target="tableStyles.xml"/>
  <Relationship Id="rId3" Type="http://schemas.openxmlformats.org/officeDocument/2006/relationships/customXml" Target="../customXml/item3.xml"/>
  <Relationship Id="rId4" Type="http://schemas.openxmlformats.org/officeDocument/2006/relationships/slideMaster" Target="slideMasters/slideMaster1.xml"/>
  <Relationship Id="rId5" Type="http://schemas.openxmlformats.org/officeDocument/2006/relationships/slideMaster" Target="slideMasters/slideMaster2.xml"/>
  <Relationship Id="rId6" Type="http://schemas.openxmlformats.org/officeDocument/2006/relationships/slideMaster" Target="slideMasters/slideMaster3.xml"/>
  <Relationship Id="rId7" Type="http://schemas.openxmlformats.org/officeDocument/2006/relationships/slide" Target="slides/slide1.xml"/>
  <Relationship Id="rId8" Type="http://schemas.openxmlformats.org/officeDocument/2006/relationships/slide" Target="slides/slide2.xml"/>
  <Relationship Id="rId9" Type="http://schemas.openxmlformats.org/officeDocument/2006/relationships/slide" Target="slides/slide3.xml"/>
</Relationships>

</file>

<file path=ppt/charts/_rels/chart1.xml.rels><?xml version="1.0" encoding="UTF-8"?>

<Relationships xmlns="http://schemas.openxmlformats.org/package/2006/relationships">
  <Relationship Id="rId1" Type="http://schemas.microsoft.com/office/2011/relationships/chartStyle" Target="style1.xml"/>
  <Relationship Id="rId2" Type="http://schemas.microsoft.com/office/2011/relationships/chartColorStyle" Target="colors1.xml"/>
  <Relationship Id="rId3" Type="http://schemas.openxmlformats.org/officeDocument/2006/relationships/package" Target="../embeddings/Microsoft_Excel_Worksheet1.xlsx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D5248-2B04-4C0C-BB6B-3FEFFFA859C9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CD8B3-E4A8-4082-8540-C1E0591AA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8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324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76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72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08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260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59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637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14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09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57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82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824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CD8B3-E4A8-4082-8540-C1E0591AAEB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47415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6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6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35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8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59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56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403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39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32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7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65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19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735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155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816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642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82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4241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627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9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37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712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060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32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9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6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02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2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9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0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81203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10" Type="http://schemas.openxmlformats.org/officeDocument/2006/relationships/slideLayout" Target="../slideLayouts/slideLayout21.xml"/>
  <Relationship Id="rId11" Type="http://schemas.openxmlformats.org/officeDocument/2006/relationships/slideLayout" Target="../slideLayouts/slideLayout22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3.xml"/>
  <Relationship Id="rId3" Type="http://schemas.openxmlformats.org/officeDocument/2006/relationships/slideLayout" Target="../slideLayouts/slideLayout14.xml"/>
  <Relationship Id="rId4" Type="http://schemas.openxmlformats.org/officeDocument/2006/relationships/slideLayout" Target="../slideLayouts/slideLayout15.xml"/>
  <Relationship Id="rId5" Type="http://schemas.openxmlformats.org/officeDocument/2006/relationships/slideLayout" Target="../slideLayouts/slideLayout16.xml"/>
  <Relationship Id="rId6" Type="http://schemas.openxmlformats.org/officeDocument/2006/relationships/slideLayout" Target="../slideLayouts/slideLayout17.xml"/>
  <Relationship Id="rId7" Type="http://schemas.openxmlformats.org/officeDocument/2006/relationships/slideLayout" Target="../slideLayouts/slideLayout18.xml"/>
  <Relationship Id="rId8" Type="http://schemas.openxmlformats.org/officeDocument/2006/relationships/slideLayout" Target="../slideLayouts/slideLayout19.xml"/>
  <Relationship Id="rId9" Type="http://schemas.openxmlformats.org/officeDocument/2006/relationships/slideLayout" Target="../slideLayouts/slideLayout20.xml"/>
</Relationships>

</file>

<file path=ppt/slideMasters/_rels/slideMaster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3.xml"/>
  <Relationship Id="rId10" Type="http://schemas.openxmlformats.org/officeDocument/2006/relationships/slideLayout" Target="../slideLayouts/slideLayout32.xml"/>
  <Relationship Id="rId11" Type="http://schemas.openxmlformats.org/officeDocument/2006/relationships/slideLayout" Target="../slideLayouts/slideLayout33.xml"/>
  <Relationship Id="rId12" Type="http://schemas.openxmlformats.org/officeDocument/2006/relationships/theme" Target="../theme/theme3.xml"/>
  <Relationship Id="rId2" Type="http://schemas.openxmlformats.org/officeDocument/2006/relationships/slideLayout" Target="../slideLayouts/slideLayout24.xml"/>
  <Relationship Id="rId3" Type="http://schemas.openxmlformats.org/officeDocument/2006/relationships/slideLayout" Target="../slideLayouts/slideLayout25.xml"/>
  <Relationship Id="rId4" Type="http://schemas.openxmlformats.org/officeDocument/2006/relationships/slideLayout" Target="../slideLayouts/slideLayout26.xml"/>
  <Relationship Id="rId5" Type="http://schemas.openxmlformats.org/officeDocument/2006/relationships/slideLayout" Target="../slideLayouts/slideLayout27.xml"/>
  <Relationship Id="rId6" Type="http://schemas.openxmlformats.org/officeDocument/2006/relationships/slideLayout" Target="../slideLayouts/slideLayout28.xml"/>
  <Relationship Id="rId7" Type="http://schemas.openxmlformats.org/officeDocument/2006/relationships/slideLayout" Target="../slideLayouts/slideLayout29.xml"/>
  <Relationship Id="rId8" Type="http://schemas.openxmlformats.org/officeDocument/2006/relationships/slideLayout" Target="../slideLayouts/slideLayout30.xml"/>
  <Relationship Id="rId9" Type="http://schemas.openxmlformats.org/officeDocument/2006/relationships/slideLayout" Target="../slideLayouts/slideLayout3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5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28E0FB-1B1A-4B19-96A8-FEC3FDBA779D}" type="datetimeFigureOut">
              <a:rPr lang="en-US" smtClean="0"/>
              <a:pPr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D486-03AC-4B95-8D7C-D13B5AC7AC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9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3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10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11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1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13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3.xml"/>
  <Relationship Id="rId3" Type="http://schemas.openxmlformats.org/officeDocument/2006/relationships/chart" Target="../charts/chart1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4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4.xml"/>
  <Relationship Id="rId2" Type="http://schemas.openxmlformats.org/officeDocument/2006/relationships/notesSlide" Target="../notesSlides/notesSlide8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7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576" y="6315090"/>
            <a:ext cx="2760135" cy="476219"/>
          </a:xfrm>
        </p:spPr>
        <p:txBody>
          <a:bodyPr/>
          <a:lstStyle/>
          <a:p>
            <a:r>
              <a:rPr lang="en-US" dirty="0" smtClean="0"/>
              <a:t>Presenter’s Name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96267" y="1238415"/>
            <a:ext cx="419946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Bell MT" panose="02020503060305020303" pitchFamily="18" charset="0"/>
              </a:rPr>
              <a:t>Country Name</a:t>
            </a:r>
          </a:p>
          <a:p>
            <a:r>
              <a:rPr lang="en-US" sz="4400" dirty="0" smtClean="0">
                <a:latin typeface="Bell MT" panose="02020503060305020303" pitchFamily="18" charset="0"/>
              </a:rPr>
              <a:t>Country Analysis</a:t>
            </a:r>
            <a:endParaRPr lang="en-US" sz="40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Economic-Infrastructural Environment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18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5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Economic-Infrastructural Environment: Observation Deck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Business Observations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584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Recommendations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50863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Market Entry Strategies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Cultural Awareness</a:t>
            </a:r>
          </a:p>
        </p:txBody>
      </p:sp>
    </p:spTree>
    <p:extLst>
      <p:ext uri="{BB962C8B-B14F-4D97-AF65-F5344CB8AC3E}">
        <p14:creationId xmlns:p14="http://schemas.microsoft.com/office/powerpoint/2010/main" val="26624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3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Country Name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98476" y="1667410"/>
            <a:ext cx="5984874" cy="39819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Rationale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Location and Geography 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8998086" y="3116357"/>
            <a:ext cx="1887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Map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3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Sociocultural Environment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825625"/>
            <a:ext cx="6832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Country Composition </a:t>
            </a: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568342588"/>
              </p:ext>
            </p:extLst>
          </p:nvPr>
        </p:nvGraphicFramePr>
        <p:xfrm>
          <a:off x="6858000" y="1504422"/>
          <a:ext cx="4859868" cy="3933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05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Sociocultural Environment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64146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2400" b="1" dirty="0" smtClean="0"/>
              <a:t>Values and Communication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 Business Etiquette</a:t>
            </a:r>
            <a:br>
              <a:rPr lang="en-US" sz="2400" b="1" dirty="0" smtClean="0"/>
            </a:br>
            <a:r>
              <a:rPr lang="en-US" sz="3200" b="1" dirty="0" smtClean="0"/>
              <a:t>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2682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Sociocultural Environment: Observation Deck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67988" y="158644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Business Observations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0491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Political-Legal Environment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200" y="164410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Government and Ideologies</a:t>
            </a:r>
          </a:p>
          <a:p>
            <a:pPr marL="0" indent="0">
              <a:buNone/>
            </a:pPr>
            <a:r>
              <a:rPr lang="en-US" sz="1600" b="1" dirty="0" smtClean="0"/>
              <a:t/>
            </a:r>
            <a:br>
              <a:rPr lang="en-US" sz="1600" b="1" dirty="0" smtClean="0"/>
            </a:br>
            <a:endParaRPr lang="en-US" sz="1600" b="1" dirty="0" smtClean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2000" b="1" dirty="0" smtClean="0"/>
              <a:t>Corruption</a:t>
            </a:r>
          </a:p>
        </p:txBody>
      </p:sp>
    </p:spTree>
    <p:extLst>
      <p:ext uri="{BB962C8B-B14F-4D97-AF65-F5344CB8AC3E}">
        <p14:creationId xmlns:p14="http://schemas.microsoft.com/office/powerpoint/2010/main" val="422072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Political-Legal Environment</a:t>
            </a:r>
            <a:br>
              <a:rPr lang="en-US" dirty="0" smtClean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Trade Regulations and Legal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305245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Political-Legal Environment: Observation Deck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Business Observations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382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0" y="5995443"/>
            <a:ext cx="12192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49263" y="1793861"/>
            <a:ext cx="5157787" cy="823912"/>
          </a:xfrm>
        </p:spPr>
        <p:txBody>
          <a:bodyPr>
            <a:normAutofit/>
          </a:bodyPr>
          <a:lstStyle/>
          <a:p>
            <a:r>
              <a:rPr lang="en-US" dirty="0"/>
              <a:t>Economic </a:t>
            </a:r>
            <a:r>
              <a:rPr lang="en-US" dirty="0" smtClean="0"/>
              <a:t>Measures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49263" y="2763573"/>
            <a:ext cx="5157787" cy="3167592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endParaRPr lang="en-US" sz="2000" i="1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6177539" y="1938698"/>
            <a:ext cx="5183188" cy="679075"/>
          </a:xfrm>
        </p:spPr>
        <p:txBody>
          <a:bodyPr>
            <a:normAutofit/>
          </a:bodyPr>
          <a:lstStyle/>
          <a:p>
            <a:r>
              <a:rPr lang="en-US" dirty="0" smtClean="0"/>
              <a:t>Trade </a:t>
            </a:r>
            <a:endParaRPr lang="en-US" sz="1800" b="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72200" y="2763573"/>
            <a:ext cx="5181601" cy="3167592"/>
          </a:xfrm>
        </p:spPr>
        <p:txBody>
          <a:bodyPr>
            <a:normAutofit/>
          </a:bodyPr>
          <a:lstStyle/>
          <a:p>
            <a:endParaRPr lang="en-US" sz="2400" i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Economic-Infrastructural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67F6D1A260A4394C18F5AF72445EA" ma:contentTypeVersion="3" ma:contentTypeDescription="Create a new document." ma:contentTypeScope="" ma:versionID="d6a723735a0ade9a92961b83aee31d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45bd7673956a623930e5662e321f3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441417-6A41-4133-8402-BCBEF28047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291F25A-6FFE-4F4A-B5DF-EC5611AEC81B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</ds:schemaRefs>
</ds:datastoreItem>
</file>

<file path=customXml/itemProps3.xml><?xml version="1.0" encoding="utf-8"?>
<ds:datastoreItem xmlns:ds="http://schemas.openxmlformats.org/officeDocument/2006/customXml" ds:itemID="{F7AE1205-A7A2-48FF-93A4-FC80643568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</Words>
  <Application/>
  <PresentationFormat>Widescreen</PresentationFormat>
  <Paragraphs>58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Bell MT</vt:lpstr>
      <vt:lpstr>Calibri</vt:lpstr>
      <vt:lpstr>Calibri Light</vt:lpstr>
      <vt:lpstr>Wingdings 2</vt:lpstr>
      <vt:lpstr>HDOfficeLightV0</vt:lpstr>
      <vt:lpstr>1_HDOfficeLightV0</vt:lpstr>
      <vt:lpstr>2_HDOfficeLightV0</vt:lpstr>
      <vt:lpstr>PowerPoint Presentation</vt:lpstr>
      <vt:lpstr>Introduction: Country Name</vt:lpstr>
      <vt:lpstr>Sociocultural Environment</vt:lpstr>
      <vt:lpstr>Sociocultural Environment</vt:lpstr>
      <vt:lpstr>Sociocultural Environment: Observation Deck</vt:lpstr>
      <vt:lpstr>Political-Legal Environment</vt:lpstr>
      <vt:lpstr>Political-Legal Environment </vt:lpstr>
      <vt:lpstr>Political-Legal Environment: Observation Deck</vt:lpstr>
      <vt:lpstr>Economic-Infrastructural Environment</vt:lpstr>
      <vt:lpstr>Economic-Infrastructural Environment</vt:lpstr>
      <vt:lpstr>Economic-Infrastructural Environment: Observation Deck</vt:lpstr>
      <vt:lpstr>Final Recommendations</vt:lpstr>
      <vt:lpstr>References</vt:lpstr>
    </vt:vector>
  </TitlesOfParts>
  <Company/>
  <LinksUpToDate>false</LinksUpToDate>
  <SharedDoc>false</SharedDoc>
  <HyperlinksChanged>false</HyperlinksChanged>
  <AppVersion>15.0000</AppVersion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

<file path=docProps/custom.xml><?xml version="1.0" encoding="utf-8"?>
<Properties xmlns="http://schemas.openxmlformats.org/officeDocument/2006/custom-properties" xmlns:vt="http://schemas.openxmlformats.org/officeDocument/2006/docPropsVTypes"/>
</file>