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5" r:id="rId5"/>
    <p:sldId id="266" r:id="rId6"/>
    <p:sldId id="259" r:id="rId7"/>
    <p:sldId id="262" r:id="rId8"/>
    <p:sldId id="263" r:id="rId9"/>
    <p:sldId id="269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4695" autoAdjust="0"/>
  </p:normalViewPr>
  <p:slideViewPr>
    <p:cSldViewPr>
      <p:cViewPr varScale="1">
        <p:scale>
          <a:sx n="58" d="100"/>
          <a:sy n="58" d="100"/>
        </p:scale>
        <p:origin x="-168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8263B7B-2337-477D-875A-CD409697FB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766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A3F93FF-052E-4EF4-8F64-4DC4FAF13B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4874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68313" y="623728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6C491-B96D-4526-9F81-ECC26060AB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48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8A53A-9F27-4FB8-91B2-66CE2C1B6E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407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5ABB9-04E9-4B82-B792-B679FDB23D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5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793C8-96FE-4AC3-BB69-8CC960994F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92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A2C85-CED8-4693-A28F-3D30DDA24C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67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467ED-64CB-4EF4-A88D-8B47E7B73B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80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C45CF-9FEF-45F6-8CE0-7F1EA2596A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83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CA5F9-7E89-4D81-A04C-C7D8C43360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318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6999C-B2A2-433F-A2A6-6880EA609E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13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C359B-FF72-4BAD-825A-3FBBF2A6F7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63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A0D77-36C2-412B-B537-C7CF4C4C50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39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3ED7B059-62D2-4F4C-8E23-2DA0E56E75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663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663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663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  <p:sp>
          <p:nvSpPr>
            <p:cNvPr id="2663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3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F6EB38-A678-4057-9EF1-ED045D953E5B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863600" y="728663"/>
            <a:ext cx="7772400" cy="192087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Topic Title</a:t>
            </a:r>
            <a:endParaRPr lang="en-US" sz="1400" dirty="0" smtClean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139825" y="2187575"/>
            <a:ext cx="6948488" cy="3781425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/>
          </a:p>
          <a:p>
            <a:pPr eaLnBrk="1" hangingPunct="1">
              <a:defRPr/>
            </a:pPr>
            <a:r>
              <a:rPr lang="en-US" smtClean="0"/>
              <a:t>Your  </a:t>
            </a:r>
            <a:r>
              <a:rPr lang="en-US" dirty="0" smtClean="0"/>
              <a:t>may choose a different background or theme for the PPT slides.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68D6739-D748-46C8-8637-4103F45E6D5E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C2F7B17-A6DA-41AF-9777-5803A1888E59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Introduction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State the purpose of the “Case Presentation” today</a:t>
            </a:r>
          </a:p>
          <a:p>
            <a:pPr eaLnBrk="1" hangingPunct="1">
              <a:defRPr/>
            </a:pPr>
            <a:r>
              <a:rPr lang="en-US" dirty="0" smtClean="0"/>
              <a:t>Identify yourselves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88462F2-6E43-42C7-816D-CA4719BE1815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150" name="Rectangle 6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Topic(s) of Discussion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State the learning objectives on which you’ll focus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A63F8F-7221-4614-8A03-78B1E7A5E3ED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Topic(s) of Discussion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Explain why you think it’s important for </a:t>
            </a:r>
            <a:r>
              <a:rPr lang="en-US" dirty="0" smtClean="0"/>
              <a:t>students </a:t>
            </a:r>
            <a:r>
              <a:rPr lang="en-US" dirty="0" smtClean="0"/>
              <a:t>to achieve the learning objectives that you’ve described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AAEE9EE-8769-4C5A-B6A0-1278F15ED4CB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Topic(s) of Discussion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If relevant, state the relevant required readings or activities that you assigned to the class for this session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B87BEC9-09E6-49F4-8B07-75F8D98637E9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174" name="Rectangle 6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Topic Name:  (add it here)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Details about this topic</a:t>
            </a:r>
          </a:p>
          <a:p>
            <a:pPr eaLnBrk="1" hangingPunct="1">
              <a:defRPr/>
            </a:pPr>
            <a:r>
              <a:rPr lang="en-US" dirty="0" smtClean="0"/>
              <a:t>Supporting information and examples</a:t>
            </a:r>
          </a:p>
          <a:p>
            <a:pPr eaLnBrk="1" hangingPunct="1">
              <a:defRPr/>
            </a:pPr>
            <a:r>
              <a:rPr lang="en-US" dirty="0" smtClean="0"/>
              <a:t>How it relates to your audience</a:t>
            </a:r>
          </a:p>
          <a:p>
            <a:pPr eaLnBrk="1" hangingPunct="1">
              <a:defRPr/>
            </a:pPr>
            <a:r>
              <a:rPr lang="en-US" dirty="0" smtClean="0"/>
              <a:t>(Repeat this for each topic being discussed)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83CBAE-CF9C-445B-8B3E-21A773C16051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0246" name="Rectangle 6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Beyond the Classroom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Give examples or anecdotes that illustrate your topic.  </a:t>
            </a:r>
          </a:p>
          <a:p>
            <a:pPr eaLnBrk="1" hangingPunct="1">
              <a:defRPr/>
            </a:pPr>
            <a:r>
              <a:rPr lang="en-US" dirty="0" smtClean="0"/>
              <a:t>Draw from your experiences outside of the classroom, especially from those in formal organizations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4F66E8D-DF8F-4C87-95B3-BC7707234B01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1270" name="Rectangle 6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This Means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Add a strong statement that summarizes how your team feels or thinks about this topic</a:t>
            </a:r>
          </a:p>
          <a:p>
            <a:pPr eaLnBrk="1" hangingPunct="1">
              <a:defRPr/>
            </a:pPr>
            <a:r>
              <a:rPr lang="en-US" dirty="0" smtClean="0"/>
              <a:t>Summarize key points you want your audience to remember</a:t>
            </a:r>
          </a:p>
          <a:p>
            <a:pPr eaLnBrk="1" hangingPunct="1">
              <a:defRPr/>
            </a:pPr>
            <a:r>
              <a:rPr lang="en-US" dirty="0" smtClean="0"/>
              <a:t>Ask for questions</a:t>
            </a:r>
          </a:p>
          <a:p>
            <a:pPr eaLnBrk="1" hangingPunct="1">
              <a:defRPr/>
            </a:pPr>
            <a:r>
              <a:rPr lang="en-US" dirty="0" smtClean="0"/>
              <a:t>Conclude by thanking your audience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Works Cited (your last slide)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Add all resources and works cited here. </a:t>
            </a:r>
          </a:p>
          <a:p>
            <a:pPr>
              <a:defRPr/>
            </a:pPr>
            <a:r>
              <a:rPr lang="en-US" dirty="0" smtClean="0"/>
              <a:t>Use proper APA format.</a:t>
            </a:r>
          </a:p>
          <a:p>
            <a:pPr>
              <a:defRPr/>
            </a:pPr>
            <a:r>
              <a:rPr lang="en-US" dirty="0" smtClean="0"/>
              <a:t>Also, remember to use in-text citations on slides where needed (e.g., direct quote, graphic).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B9EAA9-01E9-455A-B791-F169EBFA115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354</TotalTime>
  <Words>236</Words>
  <Application>Microsoft Macintosh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Stream</vt:lpstr>
      <vt:lpstr>Topic Title</vt:lpstr>
      <vt:lpstr>Introduction</vt:lpstr>
      <vt:lpstr>Topic(s) of Discussion</vt:lpstr>
      <vt:lpstr>Topic(s) of Discussion</vt:lpstr>
      <vt:lpstr>Topic(s) of Discussion</vt:lpstr>
      <vt:lpstr>Topic Name:  (add it here)</vt:lpstr>
      <vt:lpstr>Beyond the Classroom</vt:lpstr>
      <vt:lpstr>What This Means</vt:lpstr>
      <vt:lpstr>Works Cited (your last slide)</vt:lpstr>
      <vt:lpstr>Notes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</dc:creator>
  <cp:lastModifiedBy>Hamad Alanazi</cp:lastModifiedBy>
  <cp:revision>29</cp:revision>
  <cp:lastPrinted>1601-01-01T00:00:00Z</cp:lastPrinted>
  <dcterms:created xsi:type="dcterms:W3CDTF">1601-01-01T00:00:00Z</dcterms:created>
  <dcterms:modified xsi:type="dcterms:W3CDTF">2016-11-17T03:55:04Z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