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54" d="100"/>
          <a:sy n="54" d="100"/>
        </p:scale>
        <p:origin x="294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SzPct val="100000"/>
              <a:defRPr sz="1800">
                <a:solidFill>
                  <a:schemeClr val="lt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lt2"/>
                </a:solidFill>
              </a:rPr>
              <a:t>‹#›</a:t>
            </a:fld>
            <a:endParaRPr lang="en" sz="1000">
              <a:solidFill>
                <a:schemeClr val="lt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Teva Pharmaceuticals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e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Theoretical Framework</a:t>
            </a:r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Porters 5 forces is a guiding philosophy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Power of buyers					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Power of sellers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Threat of new entrants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Substitution threat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Competitive rivalry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Teva should continue gradual slow growth and eventually turning specialized generics and an innovative company.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Recognize that new entrants will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Background </a:t>
            </a:r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"/>
              <a:t>Traced back to 1901 as Salomon, Levine and Elstein (SLE) Manufacturer of brand and generic pharmaceuticals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The world’s largest provider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Their goal in the beginning was to supply drugs at a lower cost to serve the poor market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In 1976 the company officially changed its name to Teva Pharmaceutical Industries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Expanded Abroad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Essence of the Case</a:t>
            </a:r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-"/>
            </a:pPr>
            <a:r>
              <a:rPr lang="en"/>
              <a:t>Teva - pharmaceutical company</a:t>
            </a:r>
          </a:p>
          <a:p>
            <a:pPr marL="914400" lvl="1" indent="-228600" rtl="0">
              <a:spcBef>
                <a:spcPts val="0"/>
              </a:spcBef>
              <a:buChar char="-"/>
            </a:pPr>
            <a:r>
              <a:rPr lang="en"/>
              <a:t>Experienced rapid growth - slowed recently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en"/>
              <a:t>Emerging low-cost competition</a:t>
            </a:r>
          </a:p>
          <a:p>
            <a:pPr marL="914400" lvl="1" indent="-228600" rtl="0">
              <a:spcBef>
                <a:spcPts val="0"/>
              </a:spcBef>
              <a:buChar char="-"/>
            </a:pPr>
            <a:r>
              <a:rPr lang="en"/>
              <a:t>Companies in India cutting costs and undercutting the market</a:t>
            </a:r>
            <a:br>
              <a:rPr lang="en"/>
            </a:br>
            <a:endParaRPr lang="en"/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en"/>
              <a:t>Teva needs to decide how to maintain growth</a:t>
            </a:r>
          </a:p>
          <a:p>
            <a:pPr lvl="0" indent="457200" rtl="0">
              <a:spcBef>
                <a:spcPts val="0"/>
              </a:spcBef>
              <a:buNone/>
            </a:pPr>
            <a:r>
              <a:rPr lang="en"/>
              <a:t>Options: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en"/>
              <a:t>Keep focus on US market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en"/>
              <a:t>Focus on global market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en"/>
              <a:t>Move up the value-chain into specialized drugs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Key Issues</a:t>
            </a:r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>
              <a:spcBef>
                <a:spcPts val="0"/>
              </a:spcBef>
              <a:buChar char="-"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Alternative Solutions</a:t>
            </a:r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Expand into Japan: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en"/>
              <a:t>Japan - 10% generics market share</a:t>
            </a:r>
          </a:p>
          <a:p>
            <a:pPr marL="914400" lvl="1" indent="-228600" rtl="0">
              <a:spcBef>
                <a:spcPts val="0"/>
              </a:spcBef>
              <a:buChar char="-"/>
            </a:pPr>
            <a:r>
              <a:rPr lang="en"/>
              <a:t>Generics viewed as inferior</a:t>
            </a:r>
          </a:p>
          <a:p>
            <a:pPr marL="457200" lvl="0" indent="0" rtl="0">
              <a:spcBef>
                <a:spcPts val="0"/>
              </a:spcBef>
              <a:buNone/>
            </a:pPr>
            <a:endParaRPr/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en"/>
              <a:t>Japan huge potential market</a:t>
            </a:r>
          </a:p>
          <a:p>
            <a:pPr marL="914400" lvl="1" indent="-228600" rtl="0">
              <a:spcBef>
                <a:spcPts val="0"/>
              </a:spcBef>
              <a:buChar char="-"/>
            </a:pPr>
            <a:r>
              <a:rPr lang="en"/>
              <a:t>Teva marketing - dispel rumors</a:t>
            </a:r>
          </a:p>
          <a:p>
            <a:pPr marL="914400" lvl="1" indent="-228600" rtl="0">
              <a:spcBef>
                <a:spcPts val="0"/>
              </a:spcBef>
              <a:buChar char="-"/>
            </a:pPr>
            <a:r>
              <a:rPr lang="en"/>
              <a:t>Very little competition - huge potential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Recommended Solution</a:t>
            </a:r>
          </a:p>
        </p:txBody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Slow growth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-dark-2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155</Words>
  <Application>Microsoft Office PowerPoint</Application>
  <PresentationFormat>On-screen Show (16:9)</PresentationFormat>
  <Paragraphs>37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Arial</vt:lpstr>
      <vt:lpstr>simple-dark-2</vt:lpstr>
      <vt:lpstr>Teva Pharmaceuticals</vt:lpstr>
      <vt:lpstr>Theoretical Framework</vt:lpstr>
      <vt:lpstr>Background </vt:lpstr>
      <vt:lpstr>Essence of the Case</vt:lpstr>
      <vt:lpstr>Key Issues</vt:lpstr>
      <vt:lpstr>Alternative Solutions</vt:lpstr>
      <vt:lpstr>Recommended Solution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Teva Pharmaceuticals</dc:title>
  <cp:lastModifiedBy>Mohammed</cp:lastModifiedBy>
  <cp:revision>1</cp:revision>
  <dcterms:modified xsi:type="dcterms:W3CDTF">2016-11-11T21:36:59Z</dcterms:modified>
</cp:coreProperties>
</file>