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55" d="100"/>
          <a:sy n="55" d="100"/>
        </p:scale>
        <p:origin x="61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AE0B2-1BA1-4D58-8A4D-C071D6354673}" type="datetimeFigureOut">
              <a:rPr lang="en-US" smtClean="0"/>
              <a:t>10/11/2016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3B596-DA04-4C2E-9C1E-2452324A27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344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AE0B2-1BA1-4D58-8A4D-C071D6354673}" type="datetimeFigureOut">
              <a:rPr lang="en-US" smtClean="0"/>
              <a:t>10/11/2016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3B596-DA04-4C2E-9C1E-2452324A27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542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AE0B2-1BA1-4D58-8A4D-C071D6354673}" type="datetimeFigureOut">
              <a:rPr lang="en-US" smtClean="0"/>
              <a:t>10/11/2016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3B596-DA04-4C2E-9C1E-2452324A27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119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AE0B2-1BA1-4D58-8A4D-C071D6354673}" type="datetimeFigureOut">
              <a:rPr lang="en-US" smtClean="0"/>
              <a:t>10/11/2016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3B596-DA04-4C2E-9C1E-2452324A27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588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AE0B2-1BA1-4D58-8A4D-C071D6354673}" type="datetimeFigureOut">
              <a:rPr lang="en-US" smtClean="0"/>
              <a:t>10/11/2016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3B596-DA04-4C2E-9C1E-2452324A27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524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AE0B2-1BA1-4D58-8A4D-C071D6354673}" type="datetimeFigureOut">
              <a:rPr lang="en-US" smtClean="0"/>
              <a:t>10/11/2016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3B596-DA04-4C2E-9C1E-2452324A27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420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AE0B2-1BA1-4D58-8A4D-C071D6354673}" type="datetimeFigureOut">
              <a:rPr lang="en-US" smtClean="0"/>
              <a:t>10/11/2016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3B596-DA04-4C2E-9C1E-2452324A27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688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AE0B2-1BA1-4D58-8A4D-C071D6354673}" type="datetimeFigureOut">
              <a:rPr lang="en-US" smtClean="0"/>
              <a:t>10/11/2016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3B596-DA04-4C2E-9C1E-2452324A27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91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AE0B2-1BA1-4D58-8A4D-C071D6354673}" type="datetimeFigureOut">
              <a:rPr lang="en-US" smtClean="0"/>
              <a:t>10/11/2016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3B596-DA04-4C2E-9C1E-2452324A27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8574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AE0B2-1BA1-4D58-8A4D-C071D6354673}" type="datetimeFigureOut">
              <a:rPr lang="en-US" smtClean="0"/>
              <a:t>10/11/2016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3B596-DA04-4C2E-9C1E-2452324A27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54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AE0B2-1BA1-4D58-8A4D-C071D6354673}" type="datetimeFigureOut">
              <a:rPr lang="en-US" smtClean="0"/>
              <a:t>10/11/2016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3B596-DA04-4C2E-9C1E-2452324A27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88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AE0B2-1BA1-4D58-8A4D-C071D6354673}" type="datetimeFigureOut">
              <a:rPr lang="en-US" smtClean="0"/>
              <a:t>10/11/2016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83B596-DA04-4C2E-9C1E-2452324A27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456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Gap's Progress on Corporate Social Responsibility</a:t>
            </a:r>
            <a:endParaRPr lang="en-US" dirty="0"/>
          </a:p>
        </p:txBody>
      </p:sp>
      <p:pic>
        <p:nvPicPr>
          <p:cNvPr id="4" name="SI.SD-DanHenkle-2008.04.22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757613"/>
            <a:ext cx="487363" cy="487362"/>
          </a:xfrm>
        </p:spPr>
      </p:pic>
    </p:spTree>
    <p:extLst>
      <p:ext uri="{BB962C8B-B14F-4D97-AF65-F5344CB8AC3E}">
        <p14:creationId xmlns:p14="http://schemas.microsoft.com/office/powerpoint/2010/main" val="582225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75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</Words>
  <Application>Microsoft Office PowerPoint</Application>
  <PresentationFormat>Widescreen</PresentationFormat>
  <Paragraphs>1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Gap's Progress on Corporate Social Responsibility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</dc:creator>
  <cp:lastModifiedBy>Robert</cp:lastModifiedBy>
  <cp:revision>3</cp:revision>
  <dcterms:created xsi:type="dcterms:W3CDTF">2016-07-07T02:28:21Z</dcterms:created>
  <dcterms:modified xsi:type="dcterms:W3CDTF">2016-10-11T20:03:24Z</dcterms:modified>
</cp:coreProperties>
</file>