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70" r:id="rId6"/>
    <p:sldId id="267" r:id="rId7"/>
    <p:sldId id="260" r:id="rId8"/>
    <p:sldId id="261" r:id="rId9"/>
    <p:sldId id="262" r:id="rId10"/>
    <p:sldId id="264" r:id="rId11"/>
    <p:sldId id="263" r:id="rId12"/>
    <p:sldId id="265" r:id="rId13"/>
    <p:sldId id="266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6634A-F9FE-4FB4-9C56-0C87070C46C0}" type="datetimeFigureOut">
              <a:rPr lang="en-US" smtClean="0"/>
              <a:t>4/29/2017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CA50B-D1D9-494A-B18D-49A5C0AC2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9852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6634A-F9FE-4FB4-9C56-0C87070C46C0}" type="datetimeFigureOut">
              <a:rPr lang="en-US" smtClean="0"/>
              <a:t>4/29/2017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CA50B-D1D9-494A-B18D-49A5C0AC2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034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6634A-F9FE-4FB4-9C56-0C87070C46C0}" type="datetimeFigureOut">
              <a:rPr lang="en-US" smtClean="0"/>
              <a:t>4/29/2017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CA50B-D1D9-494A-B18D-49A5C0AC2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89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6634A-F9FE-4FB4-9C56-0C87070C46C0}" type="datetimeFigureOut">
              <a:rPr lang="en-US" smtClean="0"/>
              <a:t>4/29/2017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CA50B-D1D9-494A-B18D-49A5C0AC2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364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6634A-F9FE-4FB4-9C56-0C87070C46C0}" type="datetimeFigureOut">
              <a:rPr lang="en-US" smtClean="0"/>
              <a:t>4/29/2017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CA50B-D1D9-494A-B18D-49A5C0AC2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13793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6634A-F9FE-4FB4-9C56-0C87070C46C0}" type="datetimeFigureOut">
              <a:rPr lang="en-US" smtClean="0"/>
              <a:t>4/29/2017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CA50B-D1D9-494A-B18D-49A5C0AC2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6588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6634A-F9FE-4FB4-9C56-0C87070C46C0}" type="datetimeFigureOut">
              <a:rPr lang="en-US" smtClean="0"/>
              <a:t>4/29/2017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CA50B-D1D9-494A-B18D-49A5C0AC2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774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6634A-F9FE-4FB4-9C56-0C87070C46C0}" type="datetimeFigureOut">
              <a:rPr lang="en-US" smtClean="0"/>
              <a:t>4/29/2017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CA50B-D1D9-494A-B18D-49A5C0AC2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5827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6634A-F9FE-4FB4-9C56-0C87070C46C0}" type="datetimeFigureOut">
              <a:rPr lang="en-US" smtClean="0"/>
              <a:t>4/29/2017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CA50B-D1D9-494A-B18D-49A5C0AC2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2034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6634A-F9FE-4FB4-9C56-0C87070C46C0}" type="datetimeFigureOut">
              <a:rPr lang="en-US" smtClean="0"/>
              <a:t>4/29/2017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CA50B-D1D9-494A-B18D-49A5C0AC2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832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26634A-F9FE-4FB4-9C56-0C87070C46C0}" type="datetimeFigureOut">
              <a:rPr lang="en-US" smtClean="0"/>
              <a:t>4/29/2017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CA50B-D1D9-494A-B18D-49A5C0AC2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5612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6634A-F9FE-4FB4-9C56-0C87070C46C0}" type="datetimeFigureOut">
              <a:rPr lang="en-US" smtClean="0"/>
              <a:t>4/29/2017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CA50B-D1D9-494A-B18D-49A5C0AC2D1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011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Multi-media presentation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Name:</a:t>
            </a:r>
          </a:p>
          <a:p>
            <a:r>
              <a:rPr lang="en-US" dirty="0" smtClean="0"/>
              <a:t>Institution:</a:t>
            </a:r>
          </a:p>
          <a:p>
            <a:r>
              <a:rPr lang="en-US" dirty="0" smtClean="0"/>
              <a:t>Date: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57581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Its also known as </a:t>
            </a:r>
            <a:r>
              <a:rPr lang="en-US" b="1" dirty="0"/>
              <a:t>Cafe </a:t>
            </a:r>
            <a:r>
              <a:rPr lang="en-US" b="1" dirty="0" smtClean="0"/>
              <a:t>Terrace</a:t>
            </a:r>
            <a:r>
              <a:rPr lang="en-US" dirty="0" smtClean="0"/>
              <a:t> on the </a:t>
            </a:r>
            <a:r>
              <a:rPr lang="en-US" dirty="0"/>
              <a:t>Place du </a:t>
            </a:r>
            <a:r>
              <a:rPr lang="en-US" dirty="0" smtClean="0"/>
              <a:t>Forum.</a:t>
            </a:r>
          </a:p>
          <a:p>
            <a:r>
              <a:rPr lang="en-US" dirty="0" smtClean="0"/>
              <a:t>It is an oil painting which was executed by </a:t>
            </a:r>
            <a:r>
              <a:rPr lang="en-US" dirty="0"/>
              <a:t>Vincent van Gogh </a:t>
            </a:r>
            <a:r>
              <a:rPr lang="en-US" dirty="0" smtClean="0"/>
              <a:t> in mid-September 1888 while </a:t>
            </a:r>
            <a:r>
              <a:rPr lang="en-US" dirty="0"/>
              <a:t>at Arles, </a:t>
            </a:r>
            <a:r>
              <a:rPr lang="en-US" dirty="0" smtClean="0"/>
              <a:t>France.</a:t>
            </a:r>
          </a:p>
          <a:p>
            <a:r>
              <a:rPr lang="en-US" dirty="0" smtClean="0"/>
              <a:t>It still exists today and it’s a “mecca” </a:t>
            </a:r>
            <a:r>
              <a:rPr lang="en-US" dirty="0"/>
              <a:t> for </a:t>
            </a:r>
            <a:r>
              <a:rPr lang="en-US" dirty="0" smtClean="0"/>
              <a:t>the fans of van Gogh who visit the </a:t>
            </a:r>
            <a:r>
              <a:rPr lang="en-US" dirty="0"/>
              <a:t>south of France.</a:t>
            </a:r>
          </a:p>
        </p:txBody>
      </p:sp>
    </p:spTree>
    <p:extLst>
      <p:ext uri="{BB962C8B-B14F-4D97-AF65-F5344CB8AC3E}">
        <p14:creationId xmlns:p14="http://schemas.microsoft.com/office/powerpoint/2010/main" val="31560920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Osama video is a drama show which was released on 27</a:t>
            </a:r>
            <a:r>
              <a:rPr lang="en-US" baseline="30000" dirty="0" smtClean="0"/>
              <a:t>th</a:t>
            </a:r>
            <a:r>
              <a:rPr lang="en-US" dirty="0" smtClean="0"/>
              <a:t> June 2003.</a:t>
            </a:r>
          </a:p>
          <a:p>
            <a:r>
              <a:rPr lang="en-US" dirty="0" smtClean="0"/>
              <a:t>We find that the Taliban are ruling Afghanistan in their oppressive regime before women.</a:t>
            </a:r>
          </a:p>
          <a:p>
            <a:r>
              <a:rPr lang="en-US" dirty="0" smtClean="0"/>
              <a:t>Afterwards women try to fight for their rights and work even though it was </a:t>
            </a:r>
            <a:r>
              <a:rPr lang="en-US" dirty="0" smtClean="0"/>
              <a:t>illegal</a:t>
            </a:r>
            <a:r>
              <a:rPr lang="en-US" dirty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Lopatovska</a:t>
            </a:r>
            <a:r>
              <a:rPr lang="en-US" dirty="0" smtClean="0"/>
              <a:t>, 2016</a:t>
            </a:r>
            <a:r>
              <a:rPr lang="en-US" dirty="0"/>
              <a:t>).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82760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demographic information in </a:t>
            </a:r>
            <a:r>
              <a:rPr lang="en-US" i="1" dirty="0"/>
              <a:t>Cafe Terrace at Night</a:t>
            </a:r>
            <a:r>
              <a:rPr lang="en-US" dirty="0"/>
              <a:t> </a:t>
            </a:r>
            <a:r>
              <a:rPr lang="en-US" dirty="0" smtClean="0"/>
              <a:t>, reveals that Jesus had twelve disciples (Ferguson 2016).</a:t>
            </a:r>
          </a:p>
          <a:p>
            <a:r>
              <a:rPr lang="en-US" dirty="0" smtClean="0"/>
              <a:t>This is biblically true and it becomes easier for people to understand this fact.</a:t>
            </a:r>
          </a:p>
          <a:p>
            <a:r>
              <a:rPr lang="en-US" dirty="0" smtClean="0"/>
              <a:t>Sitting together is also a symbol of unity which Jesus used in his mission.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3368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Osama movie, we find that most men were killed during the war, leaving a higher population of women.</a:t>
            </a:r>
          </a:p>
          <a:p>
            <a:r>
              <a:rPr lang="en-US" dirty="0" smtClean="0"/>
              <a:t>The main message was to reflect on poor ruling system of killing citizens.</a:t>
            </a:r>
          </a:p>
          <a:p>
            <a:r>
              <a:rPr lang="en-US" dirty="0" smtClean="0"/>
              <a:t>The potential of women is also evident on the way women strive to survive.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95601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El‐</a:t>
            </a:r>
            <a:r>
              <a:rPr lang="en-US" dirty="0" err="1"/>
              <a:t>Sepelgy</a:t>
            </a:r>
            <a:r>
              <a:rPr lang="en-US" dirty="0"/>
              <a:t>, O., </a:t>
            </a:r>
            <a:r>
              <a:rPr lang="en-US" dirty="0" err="1"/>
              <a:t>Alandini</a:t>
            </a:r>
            <a:r>
              <a:rPr lang="en-US" dirty="0"/>
              <a:t>, N., &amp; </a:t>
            </a:r>
            <a:r>
              <a:rPr lang="en-US" dirty="0" err="1"/>
              <a:t>Rueping</a:t>
            </a:r>
            <a:r>
              <a:rPr lang="en-US" dirty="0"/>
              <a:t>, M. (2017). Corrigendum: Merging Iron Catalysis and </a:t>
            </a:r>
            <a:r>
              <a:rPr lang="en-US" dirty="0" err="1"/>
              <a:t>Biocatalysis</a:t>
            </a:r>
            <a:r>
              <a:rPr lang="en-US" dirty="0"/>
              <a:t>—Iron Carbonyl Complexes as Efficient Hydrogen </a:t>
            </a:r>
            <a:r>
              <a:rPr lang="en-US" dirty="0" err="1"/>
              <a:t>Autotransfer</a:t>
            </a:r>
            <a:r>
              <a:rPr lang="en-US" dirty="0"/>
              <a:t> Catalysts in Dynamic Kinetic Resolutions. </a:t>
            </a:r>
            <a:r>
              <a:rPr lang="en-US" i="1" dirty="0" err="1"/>
              <a:t>Angewandte</a:t>
            </a:r>
            <a:r>
              <a:rPr lang="en-US" i="1" dirty="0"/>
              <a:t> </a:t>
            </a:r>
            <a:r>
              <a:rPr lang="en-US" i="1" dirty="0" err="1"/>
              <a:t>Chemie</a:t>
            </a:r>
            <a:r>
              <a:rPr lang="en-US" i="1" dirty="0"/>
              <a:t> International Edition</a:t>
            </a:r>
            <a:r>
              <a:rPr lang="en-US" dirty="0"/>
              <a:t>, </a:t>
            </a:r>
            <a:r>
              <a:rPr lang="en-US" i="1" dirty="0"/>
              <a:t>56</a:t>
            </a:r>
            <a:r>
              <a:rPr lang="en-US" dirty="0"/>
              <a:t>(12), 3129-3129.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5065808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Ferguson, K. (2016). Does Context Information Affect Perceptions of the Intrinsic Value of Visual Art?. </a:t>
            </a:r>
            <a:r>
              <a:rPr lang="en-US" i="1" dirty="0"/>
              <a:t>Inquiry: The University of Arkansas Undergraduate Research Journal</a:t>
            </a:r>
            <a:r>
              <a:rPr lang="en-US" dirty="0"/>
              <a:t>, </a:t>
            </a:r>
            <a:r>
              <a:rPr lang="en-US" i="1" dirty="0"/>
              <a:t>20</a:t>
            </a:r>
            <a:r>
              <a:rPr lang="en-US" dirty="0"/>
              <a:t>(1), 4</a:t>
            </a:r>
            <a:r>
              <a:rPr lang="en-US" dirty="0" smtClean="0"/>
              <a:t>.</a:t>
            </a:r>
          </a:p>
          <a:p>
            <a:r>
              <a:rPr lang="en-US" dirty="0" err="1"/>
              <a:t>Lopatovska</a:t>
            </a:r>
            <a:r>
              <a:rPr lang="en-US" dirty="0"/>
              <a:t>, I. (2016). Engaging young children in visual literacy instruction. </a:t>
            </a:r>
            <a:r>
              <a:rPr lang="en-US" i="1" dirty="0"/>
              <a:t>Proceedings of the Association for Information Science and Technology</a:t>
            </a:r>
            <a:r>
              <a:rPr lang="en-US" dirty="0"/>
              <a:t>, </a:t>
            </a:r>
            <a:r>
              <a:rPr lang="en-US" i="1" dirty="0"/>
              <a:t>53</a:t>
            </a:r>
            <a:r>
              <a:rPr lang="en-US" dirty="0"/>
              <a:t>(1), 1-5.</a:t>
            </a:r>
          </a:p>
        </p:txBody>
      </p:sp>
    </p:spTree>
    <p:extLst>
      <p:ext uri="{BB962C8B-B14F-4D97-AF65-F5344CB8AC3E}">
        <p14:creationId xmlns:p14="http://schemas.microsoft.com/office/powerpoint/2010/main" val="2040496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Different pieces of media such as songs, video show, paintings focus on the theme of gender, sexuality, love among others </a:t>
            </a:r>
            <a:r>
              <a:rPr lang="en-US" dirty="0" smtClean="0"/>
              <a:t>(</a:t>
            </a:r>
            <a:r>
              <a:rPr lang="en-US" dirty="0" err="1" smtClean="0"/>
              <a:t>Lopatovska</a:t>
            </a:r>
            <a:r>
              <a:rPr lang="en-US" dirty="0"/>
              <a:t>, </a:t>
            </a:r>
            <a:r>
              <a:rPr lang="en-US" dirty="0" smtClean="0"/>
              <a:t>2016</a:t>
            </a:r>
            <a:r>
              <a:rPr lang="en-US" dirty="0"/>
              <a:t>). </a:t>
            </a:r>
            <a:endParaRPr lang="en-US" dirty="0" smtClean="0"/>
          </a:p>
          <a:p>
            <a:r>
              <a:rPr lang="en-US" dirty="0" smtClean="0"/>
              <a:t>This is one way of passing important message to the audience and its also a means of educating them</a:t>
            </a:r>
          </a:p>
          <a:p>
            <a:r>
              <a:rPr lang="en-US" dirty="0" smtClean="0"/>
              <a:t>The use of specified television shows  and paintings has been discussed below on how relevant they are when it comes to message passing.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0833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Painting is a specific form of art work which symbolizes things which happened long time ago in the history.</a:t>
            </a:r>
          </a:p>
          <a:p>
            <a:r>
              <a:rPr lang="en-US" dirty="0" smtClean="0"/>
              <a:t>A television show is a feature length motion picture which is produced mainly with the aim of educating and entertaining people.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5414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Similarities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Considering the (</a:t>
            </a:r>
            <a:r>
              <a:rPr lang="en-US" b="1" dirty="0"/>
              <a:t>Vincent Van Gogh, </a:t>
            </a:r>
            <a:r>
              <a:rPr lang="en-US" b="1" i="1" dirty="0"/>
              <a:t>Cafe Terrace At Night</a:t>
            </a:r>
            <a:r>
              <a:rPr lang="en-US" dirty="0" smtClean="0"/>
              <a:t>) painting and the television show namely Osama (http://www.imdb.com/title/tt0368913/plotsummary?ref_=tt_ov_pl).</a:t>
            </a:r>
          </a:p>
          <a:p>
            <a:r>
              <a:rPr lang="en-US" dirty="0"/>
              <a:t>W</a:t>
            </a:r>
            <a:r>
              <a:rPr lang="en-US" dirty="0" smtClean="0"/>
              <a:t>e realize that the similarity is that the both reflect things which happened in the past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06426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both, we realize that people still have interest in them even though they are believed to be things of the past.</a:t>
            </a:r>
          </a:p>
          <a:p>
            <a:r>
              <a:rPr lang="en-US" dirty="0" smtClean="0"/>
              <a:t>This is due to belief and also the curiosity to be informed much.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235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both we find that there is no specification of the audience (El‐</a:t>
            </a:r>
            <a:r>
              <a:rPr lang="en-US" dirty="0" err="1" smtClean="0"/>
              <a:t>Sepelgy</a:t>
            </a:r>
            <a:r>
              <a:rPr lang="en-US" dirty="0" smtClean="0"/>
              <a:t>, 2017)</a:t>
            </a:r>
          </a:p>
          <a:p>
            <a:r>
              <a:rPr lang="en-US" dirty="0" smtClean="0"/>
              <a:t>The information is useful both for men and women.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1362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Differences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Vincent Van Gogh, </a:t>
            </a:r>
            <a:r>
              <a:rPr lang="en-US" b="1" i="1" dirty="0"/>
              <a:t>Cafe Terrace At </a:t>
            </a:r>
            <a:r>
              <a:rPr lang="en-US" b="1" i="1" dirty="0" smtClean="0"/>
              <a:t>Night painting </a:t>
            </a:r>
            <a:r>
              <a:rPr lang="en-US" i="1" dirty="0" smtClean="0"/>
              <a:t>is a religion art which resembles the last supper</a:t>
            </a:r>
            <a:r>
              <a:rPr lang="en-US" dirty="0" smtClean="0"/>
              <a:t> (</a:t>
            </a:r>
            <a:r>
              <a:rPr lang="en-US" dirty="0" err="1" smtClean="0"/>
              <a:t>Lopatovska</a:t>
            </a:r>
            <a:r>
              <a:rPr lang="en-US" dirty="0" smtClean="0"/>
              <a:t> 2016). </a:t>
            </a:r>
            <a:endParaRPr lang="en-US" i="1" dirty="0" smtClean="0"/>
          </a:p>
          <a:p>
            <a:r>
              <a:rPr lang="en-US" i="1" dirty="0" smtClean="0"/>
              <a:t>Osama video is about politics where </a:t>
            </a:r>
            <a:r>
              <a:rPr lang="en-US" dirty="0" smtClean="0"/>
              <a:t>Taliban are ruling Afghanistan. It focuses much on gender inequality where women were not allowed to work.</a:t>
            </a:r>
            <a:endParaRPr lang="en-US" i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47760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Overall message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overall message in </a:t>
            </a:r>
            <a:r>
              <a:rPr lang="en-US" b="1" dirty="0"/>
              <a:t>Vincent Van Gogh, </a:t>
            </a:r>
            <a:r>
              <a:rPr lang="en-US" b="1" i="1" dirty="0"/>
              <a:t>Cafe Terrace At </a:t>
            </a:r>
            <a:r>
              <a:rPr lang="en-US" b="1" i="1" dirty="0" smtClean="0"/>
              <a:t>Night </a:t>
            </a:r>
            <a:r>
              <a:rPr lang="en-US" i="1" dirty="0" smtClean="0"/>
              <a:t>painting represents the last supper which Jesus took with his disciples</a:t>
            </a:r>
            <a:r>
              <a:rPr lang="en-US" dirty="0" smtClean="0"/>
              <a:t> (Ferguson 2016)</a:t>
            </a:r>
            <a:r>
              <a:rPr lang="en-US" i="1" dirty="0" smtClean="0"/>
              <a:t>.</a:t>
            </a:r>
          </a:p>
          <a:p>
            <a:r>
              <a:rPr lang="en-US" i="1" dirty="0" smtClean="0"/>
              <a:t>In Osama movie, the overall message is about dictatorial leadership</a:t>
            </a:r>
            <a:r>
              <a:rPr lang="en-US" dirty="0"/>
              <a:t>.</a:t>
            </a:r>
            <a:endParaRPr lang="en-US" i="1" dirty="0" smtClean="0"/>
          </a:p>
          <a:p>
            <a:r>
              <a:rPr lang="en-US" i="1" dirty="0" smtClean="0"/>
              <a:t>But then citizens strive to survive despite of the harsh rules in the state, especially women.</a:t>
            </a:r>
          </a:p>
        </p:txBody>
      </p:sp>
    </p:spTree>
    <p:extLst>
      <p:ext uri="{BB962C8B-B14F-4D97-AF65-F5344CB8AC3E}">
        <p14:creationId xmlns:p14="http://schemas.microsoft.com/office/powerpoint/2010/main" val="1994432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i="1" dirty="0"/>
              <a:t>Cafe Terrace At Night</a:t>
            </a:r>
            <a:endParaRPr lang="en-US" dirty="0"/>
          </a:p>
        </p:txBody>
      </p:sp>
      <p:pic>
        <p:nvPicPr>
          <p:cNvPr id="4" name="Content Placeholder 3" descr="https://www.artgallery.co.uk/blog/image.axd?picture=%2f2015%2f11%2fCafe+Terrace+at+Night..jp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5400" y="1600200"/>
            <a:ext cx="7391400" cy="452596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385961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596</Words>
  <Application>Microsoft Office PowerPoint</Application>
  <PresentationFormat>On-screen Show (4:3)</PresentationFormat>
  <Paragraphs>45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Multi-media presentation</vt:lpstr>
      <vt:lpstr>Introduction</vt:lpstr>
      <vt:lpstr>Definition</vt:lpstr>
      <vt:lpstr>Similarities</vt:lpstr>
      <vt:lpstr>PowerPoint Presentation</vt:lpstr>
      <vt:lpstr>PowerPoint Presentation</vt:lpstr>
      <vt:lpstr>Differences</vt:lpstr>
      <vt:lpstr>Overall message</vt:lpstr>
      <vt:lpstr>Cafe Terrace At Night</vt:lpstr>
      <vt:lpstr>Historical background</vt:lpstr>
      <vt:lpstr>Historical background</vt:lpstr>
      <vt:lpstr>Demography</vt:lpstr>
      <vt:lpstr>PowerPoint Presentation</vt:lpstr>
      <vt:lpstr>References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Chege Dominic</dc:creator>
  <cp:lastModifiedBy>Chege Dominic</cp:lastModifiedBy>
  <cp:revision>10</cp:revision>
  <dcterms:created xsi:type="dcterms:W3CDTF">2017-04-28T21:40:29Z</dcterms:created>
  <dcterms:modified xsi:type="dcterms:W3CDTF">2017-04-29T05:52:07Z</dcterms:modified>
</cp:coreProperties>
</file>