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officeDocument/2006/relationships/extended-properties" Target="docProps/app.xml"/>
  <Relationship Id="rId3" Type="http://schemas.openxmlformats.org/package/2006/relationships/metadata/core-properties" Target="docProps/core.xml"/>
  <Relationship Id="rId4" Type="http://schemas.openxmlformats.org/package/2006/relationships/metadata/thumbnail" Target="docProps/thumbnail.jpeg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6840" y="897890"/>
            <a:ext cx="11642725" cy="5473065"/>
          </a:xfrm>
        </p:spPr>
        <p:txBody>
          <a:bodyPr>
            <a:noAutofit/>
          </a:bodyPr>
          <a:p>
            <a:pPr marL="0" indent="0"/>
            <a:br>
              <a:rPr lang="zh-CN" altLang="en-US" sz="1600"/>
            </a:br>
            <a:endParaRPr lang="zh-CN" altLang="en-US" sz="1600"/>
          </a:p>
        </p:txBody>
      </p:sp>
      <p:sp>
        <p:nvSpPr>
          <p:cNvPr id="6" name="文本框 5"/>
          <p:cNvSpPr txBox="1"/>
          <p:nvPr/>
        </p:nvSpPr>
        <p:spPr>
          <a:xfrm>
            <a:off x="83185" y="2288540"/>
            <a:ext cx="11676380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Before The Affordable Care Act was ever implemented there wasn't anything remotely close to a universal healthcare plan.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Millions of Americans were uninsured, do to high health insurance cost, or denials do to pre-existing conditions.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Shortly after President Barack Obama took office he began assessing the state of our healthcare plan, and the cost to our economy. He then stated that Healthcare cost post a threat to our economy.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After negotiations and votes between the House and the Senate. Both the Affordable Care Act, and the Reconciliation Act were approved.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In March, The Affordable Care Act (HR3590), and the Reconciliation Act  were both signed into law by President Barack Obama, ensuring that previously uninsured Americans would now have access to affordable healthcare.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Estimates from the COB showed the the deficit would be reduced by 143 billion between 2010-2019, and that 32 million Americans who were previously uninsured would now have access to affordable insurance.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/>
              <a:t>Currently, there are opposing views between parties on whether cost will be reduced or increased, on both health care premiums and the Federal Deficit.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24180" y="257810"/>
            <a:ext cx="6936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Problem</a:t>
            </a:r>
            <a:endParaRPr lang="zh-CN" altLang="en-US" sz="2800" b="1"/>
          </a:p>
        </p:txBody>
      </p:sp>
      <p:sp>
        <p:nvSpPr>
          <p:cNvPr id="8" name="文本框 7"/>
          <p:cNvSpPr txBox="1"/>
          <p:nvPr/>
        </p:nvSpPr>
        <p:spPr>
          <a:xfrm>
            <a:off x="349885" y="1429385"/>
            <a:ext cx="9596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Is the Affordable Care Act (ObamaCare) the right health plan for America? </a:t>
            </a:r>
            <a:endParaRPr lang="zh-CN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1216</Words>
  <Application/>
  <PresentationFormat>宽屏</PresentationFormat>
  <Paragraphs>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Calibri Light</vt:lpstr>
      <vt:lpstr>Calibri</vt:lpstr>
      <vt:lpstr>微软雅黑</vt:lpstr>
      <vt:lpstr>Wingdings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  <Company/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

<file path=docProps/custom.xml><?xml version="1.0" encoding="utf-8"?>
<Properties xmlns="http://schemas.openxmlformats.org/officeDocument/2006/custom-properties" xmlns:vt="http://schemas.openxmlformats.org/officeDocument/2006/docPropsVTypes"/>
</file>