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1" r:id="rId3"/>
    <p:sldId id="262" r:id="rId4"/>
    <p:sldId id="263" r:id="rId5"/>
    <p:sldId id="264" r:id="rId6"/>
    <p:sldId id="257" r:id="rId7"/>
    <p:sldId id="265" r:id="rId8"/>
    <p:sldId id="266" r:id="rId9"/>
    <p:sldId id="258" r:id="rId10"/>
    <p:sldId id="259" r:id="rId11"/>
    <p:sldId id="26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56" d="100"/>
          <a:sy n="56" d="100"/>
        </p:scale>
        <p:origin x="72" y="8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E016143-E03C-4CFD-AFDC-14E5BDEA754C}" type="datetimeFigureOut">
              <a:rPr lang="en-US" dirty="0"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dirty="0"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dirty="0"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dirty="0"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dirty="0"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dirty="0"/>
              <a:t>4/19/2017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dirty="0"/>
              <a:t>4/19/2017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dirty="0"/>
              <a:t>4/19/2017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dirty="0"/>
              <a:t>4/19/2017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789A-C914-4DB1-8815-80B5EC7335C5}" type="datetimeFigureOut">
              <a:rPr lang="en-US" dirty="0"/>
              <a:t>4/19/2017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dirty="0"/>
              <a:t>4/19/2017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E59FD0C-5451-4CA0-86AF-E70AE3279989}" type="datetimeFigureOut">
              <a:rPr lang="en-US" dirty="0"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to Response to Intervention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Celeste M. Malone, PhD, MS</a:t>
            </a:r>
          </a:p>
          <a:p>
            <a:r>
              <a:rPr lang="en-US" dirty="0" err="1"/>
              <a:t>RtI</a:t>
            </a:r>
            <a:r>
              <a:rPr lang="en-US" dirty="0"/>
              <a:t> and Prevention of Academic Problems</a:t>
            </a:r>
          </a:p>
          <a:p>
            <a:r>
              <a:rPr lang="en-US" dirty="0"/>
              <a:t>January 20, 2015</a:t>
            </a:r>
          </a:p>
        </p:txBody>
      </p:sp>
    </p:spTree>
    <p:extLst>
      <p:ext uri="{BB962C8B-B14F-4D97-AF65-F5344CB8AC3E}">
        <p14:creationId xmlns:p14="http://schemas.microsoft.com/office/powerpoint/2010/main" val="255086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RtI</a:t>
            </a:r>
            <a:r>
              <a:rPr lang="en-US" dirty="0"/>
              <a:t> Process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Tier 1</a:t>
            </a:r>
          </a:p>
          <a:p>
            <a:pPr lvl="1"/>
            <a:r>
              <a:rPr lang="en-US" dirty="0"/>
              <a:t>Comprehensive and universal</a:t>
            </a:r>
          </a:p>
          <a:p>
            <a:pPr lvl="1"/>
            <a:r>
              <a:rPr lang="en-US" dirty="0"/>
              <a:t>About 80% of students respond to Tier I intervention/instruction</a:t>
            </a:r>
          </a:p>
          <a:p>
            <a:r>
              <a:rPr lang="en-US" dirty="0"/>
              <a:t>Tier 2</a:t>
            </a:r>
          </a:p>
          <a:p>
            <a:r>
              <a:rPr lang="en-US" dirty="0"/>
              <a:t>Tier 3</a:t>
            </a:r>
          </a:p>
        </p:txBody>
      </p:sp>
    </p:spTree>
    <p:extLst>
      <p:ext uri="{BB962C8B-B14F-4D97-AF65-F5344CB8AC3E}">
        <p14:creationId xmlns:p14="http://schemas.microsoft.com/office/powerpoint/2010/main" val="440534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510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 err="1"/>
              <a:t>RtI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190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Response to Intervention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Tier 1</a:t>
            </a:r>
          </a:p>
          <a:p>
            <a:r>
              <a:rPr lang="en-US" dirty="0"/>
              <a:t>Tier 2</a:t>
            </a:r>
          </a:p>
          <a:p>
            <a:r>
              <a:rPr lang="en-US" dirty="0"/>
              <a:t>Tier 3</a:t>
            </a:r>
          </a:p>
        </p:txBody>
      </p:sp>
    </p:spTree>
    <p:extLst>
      <p:ext uri="{BB962C8B-B14F-4D97-AF65-F5344CB8AC3E}">
        <p14:creationId xmlns:p14="http://schemas.microsoft.com/office/powerpoint/2010/main" val="2689666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Principles of </a:t>
            </a:r>
            <a:r>
              <a:rPr lang="en-US" dirty="0" err="1"/>
              <a:t>RtI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Teach all children</a:t>
            </a:r>
          </a:p>
          <a:p>
            <a:r>
              <a:rPr lang="en-US" dirty="0"/>
              <a:t>Intervene early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410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Foundations Underlying </a:t>
            </a:r>
            <a:r>
              <a:rPr lang="en-US" dirty="0" err="1"/>
              <a:t>RtI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30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Features of </a:t>
            </a:r>
            <a:r>
              <a:rPr lang="en-US" dirty="0" err="1"/>
              <a:t>RtI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073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“Big Ideas” about </a:t>
            </a:r>
            <a:r>
              <a:rPr lang="en-US" dirty="0" err="1"/>
              <a:t>RtI</a:t>
            </a:r>
            <a:r>
              <a:rPr lang="en-US" dirty="0"/>
              <a:t> Methods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7505105"/>
              </p:ext>
            </p:extLst>
          </p:nvPr>
        </p:nvGraphicFramePr>
        <p:xfrm>
          <a:off x="1285509" y="2168769"/>
          <a:ext cx="8594726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2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323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RtI</a:t>
                      </a:r>
                      <a:r>
                        <a:rPr lang="en-US" dirty="0"/>
                        <a:t> Component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“Big Idea”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High-quality</a:t>
                      </a:r>
                      <a:r>
                        <a:rPr lang="en-US" baseline="0" dirty="0"/>
                        <a:t> instruction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 children deserve effective instruction</a:t>
                      </a:r>
                      <a:r>
                        <a:rPr lang="en-US" baseline="0" dirty="0"/>
                        <a:t> that leads to the development of functional skills.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Frequent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Continuous assessment leads to skill improvement.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Data-based decision making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Adjustments to instruction must be based on data.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983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102" y="539261"/>
            <a:ext cx="7869695" cy="5887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912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Approaches to </a:t>
            </a:r>
            <a:r>
              <a:rPr lang="en-US" dirty="0" err="1"/>
              <a:t>RtI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Problem-Solving Model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Emphasis on individualized interventions derived from analysis of instructional/environmental conditions and skill deficits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Standard Treatment Protocol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Same intervention for a fixed period of time</a:t>
            </a:r>
          </a:p>
        </p:txBody>
      </p:sp>
    </p:spTree>
    <p:extLst>
      <p:ext uri="{BB962C8B-B14F-4D97-AF65-F5344CB8AC3E}">
        <p14:creationId xmlns:p14="http://schemas.microsoft.com/office/powerpoint/2010/main" val="2358691558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TC103457515[[fn=View]]</Template>
  <TotalTime>2545</TotalTime>
  <Words>158</Words>
  <Application>Microsoft Office PowerPoint</Application>
  <PresentationFormat>Widescreen</PresentationFormat>
  <Paragraphs>34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Schoolbook</vt:lpstr>
      <vt:lpstr>Wingdings 2</vt:lpstr>
      <vt:lpstr>View</vt:lpstr>
      <vt:lpstr>Introduction to Response to Intervention</vt:lpstr>
      <vt:lpstr>What is RtI?</vt:lpstr>
      <vt:lpstr>Response to Intervention Process</vt:lpstr>
      <vt:lpstr>Core Principles of RtI</vt:lpstr>
      <vt:lpstr>Legal Foundations Underlying RtI</vt:lpstr>
      <vt:lpstr>Key Features of RtI</vt:lpstr>
      <vt:lpstr>“Big Ideas” about RtI Methods</vt:lpstr>
      <vt:lpstr>PowerPoint Presentation</vt:lpstr>
      <vt:lpstr>Approaches to RtI</vt:lpstr>
      <vt:lpstr>RtI Process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Celestial</dc:creator>
  <cp:lastModifiedBy>teneisha mcintyre</cp:lastModifiedBy>
  <cp:revision>11</cp:revision>
  <dcterms:created xsi:type="dcterms:W3CDTF">2014-09-12T02:13:28Z</dcterms:created>
  <dcterms:modified xsi:type="dcterms:W3CDTF">2017-04-20T03:37:12Z</dcterms:modified>
</cp:coreProperties>
</file>