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1" r:id="rId9"/>
    <p:sldId id="264" r:id="rId10"/>
    <p:sldId id="267" r:id="rId11"/>
    <p:sldId id="269" r:id="rId12"/>
    <p:sldId id="273" r:id="rId13"/>
    <p:sldId id="277" r:id="rId14"/>
    <p:sldId id="270" r:id="rId15"/>
    <p:sldId id="274" r:id="rId16"/>
    <p:sldId id="278" r:id="rId17"/>
    <p:sldId id="271" r:id="rId18"/>
    <p:sldId id="275" r:id="rId19"/>
    <p:sldId id="279" r:id="rId20"/>
    <p:sldId id="280" r:id="rId21"/>
    <p:sldId id="283" r:id="rId22"/>
    <p:sldId id="286" r:id="rId23"/>
    <p:sldId id="281" r:id="rId24"/>
    <p:sldId id="284" r:id="rId25"/>
    <p:sldId id="287" r:id="rId26"/>
    <p:sldId id="282" r:id="rId27"/>
    <p:sldId id="285" r:id="rId28"/>
    <p:sldId id="288" r:id="rId29"/>
    <p:sldId id="289" r:id="rId30"/>
    <p:sldId id="292" r:id="rId31"/>
    <p:sldId id="295" r:id="rId32"/>
    <p:sldId id="290" r:id="rId33"/>
    <p:sldId id="293" r:id="rId34"/>
    <p:sldId id="296" r:id="rId35"/>
    <p:sldId id="291" r:id="rId36"/>
    <p:sldId id="294" r:id="rId37"/>
    <p:sldId id="297" r:id="rId38"/>
    <p:sldId id="298" r:id="rId39"/>
    <p:sldId id="301" r:id="rId40"/>
    <p:sldId id="304" r:id="rId41"/>
    <p:sldId id="299" r:id="rId42"/>
    <p:sldId id="302" r:id="rId43"/>
    <p:sldId id="305" r:id="rId44"/>
    <p:sldId id="300" r:id="rId45"/>
    <p:sldId id="303" r:id="rId46"/>
    <p:sldId id="306" r:id="rId47"/>
    <p:sldId id="307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AA87598-AD86-41D3-9231-693FA15B43BE}">
          <p14:sldIdLst>
            <p14:sldId id="256"/>
            <p14:sldId id="257"/>
            <p14:sldId id="258"/>
            <p14:sldId id="259"/>
            <p14:sldId id="260"/>
            <p14:sldId id="263"/>
            <p14:sldId id="266"/>
            <p14:sldId id="261"/>
            <p14:sldId id="264"/>
            <p14:sldId id="267"/>
            <p14:sldId id="269"/>
            <p14:sldId id="273"/>
            <p14:sldId id="277"/>
            <p14:sldId id="270"/>
            <p14:sldId id="274"/>
            <p14:sldId id="278"/>
            <p14:sldId id="271"/>
            <p14:sldId id="275"/>
            <p14:sldId id="279"/>
            <p14:sldId id="280"/>
            <p14:sldId id="283"/>
            <p14:sldId id="286"/>
            <p14:sldId id="281"/>
            <p14:sldId id="284"/>
            <p14:sldId id="287"/>
            <p14:sldId id="282"/>
            <p14:sldId id="285"/>
            <p14:sldId id="288"/>
            <p14:sldId id="289"/>
            <p14:sldId id="292"/>
            <p14:sldId id="295"/>
            <p14:sldId id="290"/>
            <p14:sldId id="293"/>
            <p14:sldId id="296"/>
            <p14:sldId id="291"/>
            <p14:sldId id="294"/>
            <p14:sldId id="297"/>
            <p14:sldId id="298"/>
            <p14:sldId id="301"/>
            <p14:sldId id="304"/>
            <p14:sldId id="299"/>
            <p14:sldId id="302"/>
            <p14:sldId id="305"/>
            <p14:sldId id="300"/>
            <p14:sldId id="303"/>
            <p14:sldId id="306"/>
            <p14:sldId id="307"/>
          </p14:sldIdLst>
        </p14:section>
        <p14:section name="Untitled Section" id="{EE95ED07-C9EC-420D-8F0A-3B2AC2FF71C9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  <Relationship Id="rId22" Type="http://schemas.openxmlformats.org/officeDocument/2006/relationships/slide" Target="slides/slide21.xml"/>
  <Relationship Id="rId23" Type="http://schemas.openxmlformats.org/officeDocument/2006/relationships/slide" Target="slides/slide22.xml"/>
  <Relationship Id="rId24" Type="http://schemas.openxmlformats.org/officeDocument/2006/relationships/slide" Target="slides/slide23.xml"/>
  <Relationship Id="rId25" Type="http://schemas.openxmlformats.org/officeDocument/2006/relationships/slide" Target="slides/slide24.xml"/>
  <Relationship Id="rId26" Type="http://schemas.openxmlformats.org/officeDocument/2006/relationships/slide" Target="slides/slide25.xml"/>
  <Relationship Id="rId27" Type="http://schemas.openxmlformats.org/officeDocument/2006/relationships/slide" Target="slides/slide26.xml"/>
  <Relationship Id="rId28" Type="http://schemas.openxmlformats.org/officeDocument/2006/relationships/slide" Target="slides/slide27.xml"/>
  <Relationship Id="rId29" Type="http://schemas.openxmlformats.org/officeDocument/2006/relationships/slide" Target="slides/slide28.xml"/>
  <Relationship Id="rId3" Type="http://schemas.openxmlformats.org/officeDocument/2006/relationships/slide" Target="slides/slide2.xml"/>
  <Relationship Id="rId30" Type="http://schemas.openxmlformats.org/officeDocument/2006/relationships/slide" Target="slides/slide29.xml"/>
  <Relationship Id="rId31" Type="http://schemas.openxmlformats.org/officeDocument/2006/relationships/slide" Target="slides/slide30.xml"/>
  <Relationship Id="rId32" Type="http://schemas.openxmlformats.org/officeDocument/2006/relationships/slide" Target="slides/slide31.xml"/>
  <Relationship Id="rId33" Type="http://schemas.openxmlformats.org/officeDocument/2006/relationships/slide" Target="slides/slide32.xml"/>
  <Relationship Id="rId34" Type="http://schemas.openxmlformats.org/officeDocument/2006/relationships/slide" Target="slides/slide33.xml"/>
  <Relationship Id="rId35" Type="http://schemas.openxmlformats.org/officeDocument/2006/relationships/slide" Target="slides/slide34.xml"/>
  <Relationship Id="rId36" Type="http://schemas.openxmlformats.org/officeDocument/2006/relationships/slide" Target="slides/slide35.xml"/>
  <Relationship Id="rId37" Type="http://schemas.openxmlformats.org/officeDocument/2006/relationships/slide" Target="slides/slide36.xml"/>
  <Relationship Id="rId38" Type="http://schemas.openxmlformats.org/officeDocument/2006/relationships/slide" Target="slides/slide37.xml"/>
  <Relationship Id="rId39" Type="http://schemas.openxmlformats.org/officeDocument/2006/relationships/slide" Target="slides/slide38.xml"/>
  <Relationship Id="rId4" Type="http://schemas.openxmlformats.org/officeDocument/2006/relationships/slide" Target="slides/slide3.xml"/>
  <Relationship Id="rId40" Type="http://schemas.openxmlformats.org/officeDocument/2006/relationships/slide" Target="slides/slide39.xml"/>
  <Relationship Id="rId41" Type="http://schemas.openxmlformats.org/officeDocument/2006/relationships/slide" Target="slides/slide40.xml"/>
  <Relationship Id="rId42" Type="http://schemas.openxmlformats.org/officeDocument/2006/relationships/slide" Target="slides/slide41.xml"/>
  <Relationship Id="rId43" Type="http://schemas.openxmlformats.org/officeDocument/2006/relationships/slide" Target="slides/slide42.xml"/>
  <Relationship Id="rId44" Type="http://schemas.openxmlformats.org/officeDocument/2006/relationships/slide" Target="slides/slide43.xml"/>
  <Relationship Id="rId45" Type="http://schemas.openxmlformats.org/officeDocument/2006/relationships/slide" Target="slides/slide44.xml"/>
  <Relationship Id="rId46" Type="http://schemas.openxmlformats.org/officeDocument/2006/relationships/slide" Target="slides/slide45.xml"/>
  <Relationship Id="rId47" Type="http://schemas.openxmlformats.org/officeDocument/2006/relationships/slide" Target="slides/slide46.xml"/>
  <Relationship Id="rId48" Type="http://schemas.openxmlformats.org/officeDocument/2006/relationships/slide" Target="slides/slide47.xml"/>
  <Relationship Id="rId49" Type="http://schemas.openxmlformats.org/officeDocument/2006/relationships/presProps" Target="presProps.xml"/>
  <Relationship Id="rId5" Type="http://schemas.openxmlformats.org/officeDocument/2006/relationships/slide" Target="slides/slide4.xml"/>
  <Relationship Id="rId50" Type="http://schemas.openxmlformats.org/officeDocument/2006/relationships/viewProps" Target="viewProps.xml"/>
  <Relationship Id="rId51" Type="http://schemas.openxmlformats.org/officeDocument/2006/relationships/theme" Target="theme/theme1.xml"/>
  <Relationship Id="rId52" Type="http://schemas.openxmlformats.org/officeDocument/2006/relationships/tableStyles" Target="tableStyles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1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7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4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63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9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8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9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37943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EC15A-FF3B-4C88-97AC-9649BE6CA860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1FA55-2AC4-4EAB-AC54-E602C2659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Your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Your Name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09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Deriving Meaning from Art Artwork 3: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Please describe the meaning of the artwork based upon one of the below criticisms:</a:t>
            </a:r>
          </a:p>
          <a:p>
            <a:pPr lvl="0"/>
            <a:r>
              <a:rPr lang="en-US" dirty="0"/>
              <a:t>Historical contexts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Physical surroundings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Formal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Ideological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Psychoanalytic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Post-structuralism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Deconstruction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Feminist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Visual culture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92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1: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5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1: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830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1: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the religious significance 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501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2: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93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2: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167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2: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the religious significance 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78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3: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694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3: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27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Art Artwork 3: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the religious significance 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1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1: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4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Individuals and </a:t>
            </a:r>
            <a:r>
              <a:rPr lang="en-US" dirty="0" smtClean="0"/>
              <a:t>Society Artwork </a:t>
            </a:r>
            <a:r>
              <a:rPr lang="en-US" dirty="0"/>
              <a:t>1</a:t>
            </a:r>
            <a:r>
              <a:rPr lang="en-US" dirty="0" smtClean="0"/>
              <a:t>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56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 and Society Artwork 1: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8636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Individuals and Society</a:t>
            </a:r>
            <a:r>
              <a:rPr lang="en-US" dirty="0" smtClean="0"/>
              <a:t> Artwork 1: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Please describe an explanation of </a:t>
            </a:r>
            <a:r>
              <a:rPr lang="en-US" dirty="0" smtClean="0">
                <a:solidFill>
                  <a:prstClr val="black"/>
                </a:solidFill>
              </a:rPr>
              <a:t>the </a:t>
            </a:r>
            <a:r>
              <a:rPr lang="en-US" dirty="0">
                <a:solidFill>
                  <a:prstClr val="black"/>
                </a:solidFill>
              </a:rPr>
              <a:t>significance to the representation of the individual or the society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903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Individuals and </a:t>
            </a:r>
            <a:r>
              <a:rPr lang="en-US" dirty="0" smtClean="0"/>
              <a:t>Society Artwork 2: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778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 and Society Artwork 2: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277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 and Society Artwork 2: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an explanation of the significance to the representation of the individual or the society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77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Individuals and </a:t>
            </a:r>
            <a:r>
              <a:rPr lang="en-US" dirty="0" smtClean="0"/>
              <a:t>Society Artwork 3: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3421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 and Society Artwork 3: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236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Individuals and Society Artwork 3: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the representation of the individual or the society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2853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and </a:t>
            </a:r>
            <a:r>
              <a:rPr lang="en-US" dirty="0" smtClean="0"/>
              <a:t>Art Artwork 1: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86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1: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527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1: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77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</a:t>
            </a:r>
            <a:r>
              <a:rPr lang="en-US" dirty="0"/>
              <a:t>1</a:t>
            </a:r>
            <a:r>
              <a:rPr lang="en-US" dirty="0" smtClean="0"/>
              <a:t>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3953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and </a:t>
            </a:r>
            <a:r>
              <a:rPr lang="en-US" dirty="0" smtClean="0"/>
              <a:t>Art Artwork </a:t>
            </a:r>
            <a:r>
              <a:rPr lang="en-US" dirty="0"/>
              <a:t>2</a:t>
            </a:r>
            <a:r>
              <a:rPr lang="en-US" dirty="0" smtClean="0"/>
              <a:t>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201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2: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68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2: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3600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and </a:t>
            </a:r>
            <a:r>
              <a:rPr lang="en-US" dirty="0" smtClean="0"/>
              <a:t>Art Artwork 3: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8348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3: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7799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and Art Artwork 3: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nature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374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1: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962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1: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Deriving Meaning from Art Artwork 1: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Please describe the meaning of the artwork based upon one of the below criticisms:</a:t>
            </a:r>
          </a:p>
          <a:p>
            <a:pPr lvl="0"/>
            <a:r>
              <a:rPr lang="en-US" dirty="0"/>
              <a:t>Historical contexts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Physical surroundings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Formal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Ideological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Psychoanalytic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Post-structuralism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Deconstruction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Feminist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Visual culture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540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1: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5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2: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3985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2: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3749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</a:t>
            </a:r>
            <a:r>
              <a:rPr lang="en-US" dirty="0"/>
              <a:t>2</a:t>
            </a:r>
            <a:r>
              <a:rPr lang="en-US" dirty="0" smtClean="0"/>
              <a:t>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451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3: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1393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3: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461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 of </a:t>
            </a:r>
            <a:r>
              <a:rPr lang="en-US" dirty="0" smtClean="0"/>
              <a:t>Choice Artwork 3: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describe </a:t>
            </a:r>
            <a:r>
              <a:rPr lang="en-US" dirty="0"/>
              <a:t>a</a:t>
            </a:r>
            <a:r>
              <a:rPr lang="en-US" dirty="0" smtClean="0"/>
              <a:t>n explanation of the significance to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590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reference all sources used in APA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9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2: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8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2: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96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Deriving Meaning from Art Artwork 2: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Please describe the meaning of the artwork based upon one of the below criticisms:</a:t>
            </a:r>
          </a:p>
          <a:p>
            <a:pPr lvl="0"/>
            <a:r>
              <a:rPr lang="en-US" dirty="0"/>
              <a:t>Historical contexts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Physical surroundings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Formal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Ideological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Psychoanalytic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Post-structuralism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Deconstruction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Feminist criticism</a:t>
            </a:r>
            <a:endParaRPr lang="en-US" dirty="0" smtClean="0">
              <a:effectLst/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en-US" dirty="0" smtClean="0"/>
              <a:t>Visual culture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889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3: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include an image of the artwork you selected, if you are able to. Please cite and reference your sources, if the piece is online or in the textbook.  </a:t>
            </a:r>
          </a:p>
          <a:p>
            <a:r>
              <a:rPr lang="en-US" dirty="0" smtClean="0"/>
              <a:t>Additionally, please include the title, author, and other reference information on this slide. </a:t>
            </a:r>
            <a:endParaRPr lang="en-US" dirty="0"/>
          </a:p>
          <a:p>
            <a:pPr lvl="0"/>
            <a:r>
              <a:rPr lang="en-US" dirty="0" smtClean="0"/>
              <a:t>If you are unable to include an image, please </a:t>
            </a:r>
            <a:r>
              <a:rPr lang="en-US" dirty="0">
                <a:solidFill>
                  <a:prstClr val="black"/>
                </a:solidFill>
              </a:rPr>
              <a:t>include the title, author, and other reference information on this slide.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630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Meaning from </a:t>
            </a:r>
            <a:r>
              <a:rPr lang="en-US" dirty="0" smtClean="0"/>
              <a:t>Art Artwork 3: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describe the artwork you selected, including what it looks like, its size, materials, location, and any other factors you see as significant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113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2082</Words>
  <Application/>
  <PresentationFormat>Widescreen</PresentationFormat>
  <Paragraphs>155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Courier New</vt:lpstr>
      <vt:lpstr>Office Theme</vt:lpstr>
      <vt:lpstr>Title Your Presentation</vt:lpstr>
      <vt:lpstr>Deriving Meaning from Art Artwork 1: Image</vt:lpstr>
      <vt:lpstr>Deriving Meaning from Art Artwork 1: Description</vt:lpstr>
      <vt:lpstr>Deriving Meaning from Art Artwork 1: Meaning</vt:lpstr>
      <vt:lpstr>Deriving Meaning from Art Artwork 2: Image</vt:lpstr>
      <vt:lpstr>Deriving Meaning from Art Artwork 2: Description</vt:lpstr>
      <vt:lpstr>Deriving Meaning from Art Artwork 2: Meaning</vt:lpstr>
      <vt:lpstr>Deriving Meaning from Art Artwork 3: Image</vt:lpstr>
      <vt:lpstr>Deriving Meaning from Art Artwork 3: Description</vt:lpstr>
      <vt:lpstr>Deriving Meaning from Art Artwork 3: Meaning</vt:lpstr>
      <vt:lpstr>Religion and Art Artwork 1: Image</vt:lpstr>
      <vt:lpstr>Religion and Art Artwork 1: Description</vt:lpstr>
      <vt:lpstr>Religion and Art Artwork 1: Meaning</vt:lpstr>
      <vt:lpstr>Religion and Art Artwork 2: Image</vt:lpstr>
      <vt:lpstr>Religion and Art Artwork 2: Description</vt:lpstr>
      <vt:lpstr>Religion and Art Artwork 2: Meaning</vt:lpstr>
      <vt:lpstr>Religion and Art Artwork 3: Image</vt:lpstr>
      <vt:lpstr>Religion and Art Artwork 3: Description</vt:lpstr>
      <vt:lpstr>Religion and Art Artwork 3: Meaning</vt:lpstr>
      <vt:lpstr>Individuals and Society Artwork 1: Image</vt:lpstr>
      <vt:lpstr>Individuals and Society Artwork 1: Description</vt:lpstr>
      <vt:lpstr>Individuals and Society Artwork 1: Meaning</vt:lpstr>
      <vt:lpstr>Individuals and Society Artwork 2: Image</vt:lpstr>
      <vt:lpstr>Individuals and Society Artwork 2: Description</vt:lpstr>
      <vt:lpstr>Individuals and Society Artwork 2: Meaning</vt:lpstr>
      <vt:lpstr>Individuals and Society Artwork 3: Image</vt:lpstr>
      <vt:lpstr>Individuals and Society Artwork 3: Description</vt:lpstr>
      <vt:lpstr>Individuals and Society Artwork 3: Meaning</vt:lpstr>
      <vt:lpstr>Nature and Art Artwork 1: Image</vt:lpstr>
      <vt:lpstr>Nature and Art Artwork 1: Description</vt:lpstr>
      <vt:lpstr>Nature and Art Artwork 1: Meaning</vt:lpstr>
      <vt:lpstr>Nature and Art Artwork 2: Image</vt:lpstr>
      <vt:lpstr>Nature and Art Artwork 2: Description</vt:lpstr>
      <vt:lpstr>Nature and Art Artwork 2: Meaning</vt:lpstr>
      <vt:lpstr>Nature and Art Artwork 3: Image</vt:lpstr>
      <vt:lpstr>Nature and Art Artwork 3: Description</vt:lpstr>
      <vt:lpstr>Nature and Art Artwork 3: Meaning</vt:lpstr>
      <vt:lpstr>Art of Choice Artwork 1: Image</vt:lpstr>
      <vt:lpstr>Art of Choice Artwork 1: Description</vt:lpstr>
      <vt:lpstr>Art of Choice Artwork 1: Meaning</vt:lpstr>
      <vt:lpstr>Art of Choice Artwork 2: Image</vt:lpstr>
      <vt:lpstr>Art of Choice Artwork 2: Description</vt:lpstr>
      <vt:lpstr>Art of Choice Artwork 2: Meaning</vt:lpstr>
      <vt:lpstr>Art of Choice Artwork 3: Image</vt:lpstr>
      <vt:lpstr>Art of Choice Artwork 3: Description</vt:lpstr>
      <vt:lpstr>Art of Choice Artwork 3: Meaning</vt:lpstr>
      <vt:lpstr>References</vt:lpstr>
    </vt:vector>
  </TitlesOfParts>
  <Company/>
  <LinksUpToDate>false</LinksUpToDate>
  <SharedDoc>false</SharedDoc>
  <HyperlinksChanged>false</HyperlinksChanged>
  <AppVersion>15.0000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