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8" r:id="rId2"/>
    <p:sldId id="259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2461A-250E-4A29-9E9B-599CA3838FA1}" type="datetime1">
              <a:rPr lang="en-US" smtClean="0"/>
              <a:pPr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988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099-48EC-46A3-9530-F58EB96AF77C}" type="datetime1">
              <a:rPr lang="en-US" smtClean="0"/>
              <a:pPr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799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7E24-FFB9-4C73-8C6D-E02A7AD33DB8}" type="datetime1">
              <a:rPr lang="en-US" smtClean="0"/>
              <a:pPr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651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66C-382E-48AD-8F4C-E87C4D4A8B28}" type="datetime1">
              <a:rPr lang="en-US" smtClean="0"/>
              <a:pPr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7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ADA4-35DF-4BD1-8C53-4246F035229A}" type="datetime1">
              <a:rPr lang="en-US" smtClean="0"/>
              <a:pPr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061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63ED-02B1-490A-8EAD-E0CB136D5388}" type="datetime1">
              <a:rPr lang="en-US" smtClean="0"/>
              <a:pPr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43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1BB6-685D-4518-8FAD-1882B9671546}" type="datetime1">
              <a:rPr lang="en-US" smtClean="0"/>
              <a:pPr/>
              <a:t>3/22/2017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538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FFBFE-5C08-4E0E-AF38-FB925F0B4D71}" type="datetime1">
              <a:rPr lang="en-US" smtClean="0"/>
              <a:pPr/>
              <a:t>3/22/2017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93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242C-D747-4ADD-80D8-99421268E3A8}" type="datetime1">
              <a:rPr lang="en-US" smtClean="0"/>
              <a:pPr/>
              <a:t>3/22/2017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774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2007-CDD1-4BCF-B9F4-9D458EFEEFE1}" type="datetime1">
              <a:rPr lang="en-US" smtClean="0"/>
              <a:pPr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167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F265-CA88-4C30-A9AD-02E6A5184734}" type="datetime1">
              <a:rPr lang="en-US" smtClean="0"/>
              <a:pPr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379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242C-D747-4ADD-80D8-99421268E3A8}" type="datetime1">
              <a:rPr lang="en-US" smtClean="0"/>
              <a:pPr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717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b7cZKMfjJKE" TargetMode="External"/><Relationship Id="rId7" Type="http://schemas.openxmlformats.org/officeDocument/2006/relationships/hyperlink" Target="https://www.hrw.org/news/2016/09/08/ngo-letter-regarding-human-rights-situation-sudan" TargetMode="External"/><Relationship Id="rId2" Type="http://schemas.openxmlformats.org/officeDocument/2006/relationships/hyperlink" Target="https://youtu.be/USLDoIiFzz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outu.be/SWqZro7voVM" TargetMode="External"/><Relationship Id="rId5" Type="http://schemas.openxmlformats.org/officeDocument/2006/relationships/hyperlink" Target="https://youtu.be/lJQU08ItUR0" TargetMode="External"/><Relationship Id="rId4" Type="http://schemas.openxmlformats.org/officeDocument/2006/relationships/hyperlink" Target="https://youtu.be/Hl_vR9L-xS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Darfur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INR2002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12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arfu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7595" r="-67595"/>
          <a:stretch>
            <a:fillRect/>
          </a:stretch>
        </p:blipFill>
        <p:spPr>
          <a:xfrm>
            <a:off x="-1838643" y="337576"/>
            <a:ext cx="12626553" cy="6944118"/>
          </a:xfrm>
        </p:spPr>
      </p:pic>
    </p:spTree>
    <p:extLst>
      <p:ext uri="{BB962C8B-B14F-4D97-AF65-F5344CB8AC3E}">
        <p14:creationId xmlns:p14="http://schemas.microsoft.com/office/powerpoint/2010/main" val="102851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Darfur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083" y="1600200"/>
            <a:ext cx="879431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/>
              <a:t>0208	</a:t>
            </a:r>
            <a:r>
              <a:rPr lang="en-US" sz="1900" u="sng" dirty="0">
                <a:hlinkClick r:id="rId2"/>
              </a:rPr>
              <a:t>https://youtu.be/USLDoIiFzzg</a:t>
            </a:r>
            <a:r>
              <a:rPr lang="en-US" sz="1900" dirty="0"/>
              <a:t>    </a:t>
            </a:r>
            <a:r>
              <a:rPr lang="en-US" sz="1900"/>
              <a:t>	</a:t>
            </a:r>
            <a:r>
              <a:rPr lang="en-US" sz="1900" smtClean="0"/>
              <a:t>	Drivers </a:t>
            </a:r>
            <a:r>
              <a:rPr lang="en-US" sz="1900" dirty="0"/>
              <a:t>of Darfur conflict </a:t>
            </a:r>
            <a:r>
              <a:rPr lang="en-US" sz="1900" dirty="0" smtClean="0"/>
              <a:t>	</a:t>
            </a:r>
            <a:r>
              <a:rPr lang="en-US" sz="1900" dirty="0"/>
              <a:t>	10:00</a:t>
            </a:r>
          </a:p>
          <a:p>
            <a:pPr marL="0" indent="0">
              <a:buNone/>
            </a:pPr>
            <a:r>
              <a:rPr lang="en-US" sz="1900" dirty="0"/>
              <a:t> </a:t>
            </a:r>
          </a:p>
          <a:p>
            <a:pPr marL="0" indent="0">
              <a:buNone/>
            </a:pPr>
            <a:r>
              <a:rPr lang="en-US" sz="1900" dirty="0"/>
              <a:t>0209	</a:t>
            </a:r>
            <a:r>
              <a:rPr lang="en-US" sz="1900" u="sng" dirty="0">
                <a:hlinkClick r:id="rId3"/>
              </a:rPr>
              <a:t>https://youtu.be/b7cZKMfjJKE</a:t>
            </a:r>
            <a:r>
              <a:rPr lang="en-US" sz="1900" dirty="0"/>
              <a:t>   	</a:t>
            </a:r>
            <a:r>
              <a:rPr lang="en-US" sz="1900" dirty="0" smtClean="0"/>
              <a:t>	UNAMID </a:t>
            </a:r>
            <a:r>
              <a:rPr lang="en-US" sz="1900" dirty="0"/>
              <a:t>8 years ago    			1:18</a:t>
            </a:r>
          </a:p>
          <a:p>
            <a:pPr marL="0" indent="0">
              <a:buNone/>
            </a:pPr>
            <a:r>
              <a:rPr lang="en-US" sz="1900" dirty="0"/>
              <a:t> </a:t>
            </a:r>
          </a:p>
          <a:p>
            <a:pPr marL="0" indent="0">
              <a:buNone/>
            </a:pPr>
            <a:r>
              <a:rPr lang="en-US" sz="1900" dirty="0"/>
              <a:t>0416	</a:t>
            </a:r>
            <a:r>
              <a:rPr lang="en-US" sz="1900" u="sng" dirty="0">
                <a:hlinkClick r:id="rId4"/>
              </a:rPr>
              <a:t>https://youtu.be/Hl_vR9L-xSo</a:t>
            </a:r>
            <a:r>
              <a:rPr lang="en-US" sz="1900" dirty="0"/>
              <a:t>    	</a:t>
            </a:r>
            <a:r>
              <a:rPr lang="en-US" sz="1900" dirty="0" smtClean="0"/>
              <a:t>	Bashir</a:t>
            </a:r>
            <a:r>
              <a:rPr lang="en-US" sz="1900" dirty="0"/>
              <a:t>						4:37</a:t>
            </a:r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r>
              <a:rPr lang="en-US" sz="1900" dirty="0"/>
              <a:t>0616	</a:t>
            </a:r>
            <a:r>
              <a:rPr lang="en-US" sz="1900" u="sng" dirty="0">
                <a:hlinkClick r:id="rId5"/>
              </a:rPr>
              <a:t>https://youtu.be/lJQU08ItUR0</a:t>
            </a:r>
            <a:r>
              <a:rPr lang="en-US" sz="1900" dirty="0"/>
              <a:t>    	</a:t>
            </a:r>
            <a:r>
              <a:rPr lang="en-US" sz="1900" dirty="0" smtClean="0"/>
              <a:t>	2016 </a:t>
            </a:r>
            <a:r>
              <a:rPr lang="en-US" sz="1900" dirty="0"/>
              <a:t>update to conflict    		26:00</a:t>
            </a:r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r>
              <a:rPr lang="en-US" sz="1900" dirty="0"/>
              <a:t>0616	</a:t>
            </a:r>
            <a:r>
              <a:rPr lang="en-US" sz="1900" dirty="0">
                <a:hlinkClick r:id="rId6"/>
              </a:rPr>
              <a:t>https://</a:t>
            </a:r>
            <a:r>
              <a:rPr lang="en-US" sz="1900" dirty="0" smtClean="0">
                <a:hlinkClick r:id="rId6"/>
              </a:rPr>
              <a:t>youtu.be/SWqZro7voVM</a:t>
            </a:r>
            <a:r>
              <a:rPr lang="en-US" sz="1900" dirty="0" smtClean="0"/>
              <a:t> </a:t>
            </a:r>
            <a:r>
              <a:rPr lang="en-US" sz="1900" dirty="0"/>
              <a:t>	Update of UNAMID			</a:t>
            </a:r>
            <a:r>
              <a:rPr lang="en-US" sz="1900" dirty="0" smtClean="0"/>
              <a:t>14</a:t>
            </a:r>
            <a:r>
              <a:rPr lang="en-US" sz="1900" dirty="0"/>
              <a:t>:48</a:t>
            </a:r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r>
              <a:rPr lang="en-US" sz="1900" u="sng" dirty="0">
                <a:hlinkClick r:id="rId7"/>
              </a:rPr>
              <a:t>https://www.hrw.org/news/2016/09/08/ngo-letter-regarding-human-rights-situation-sudan</a:t>
            </a:r>
            <a:endParaRPr lang="en-US" sz="1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22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4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Darfur</vt:lpstr>
      <vt:lpstr>PowerPoint Presentation</vt:lpstr>
      <vt:lpstr>Darfur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Gail Choate</dc:creator>
  <cp:lastModifiedBy>Gail Choate</cp:lastModifiedBy>
  <cp:revision>7</cp:revision>
  <dcterms:created xsi:type="dcterms:W3CDTF">2017-03-21T12:30:30Z</dcterms:created>
  <dcterms:modified xsi:type="dcterms:W3CDTF">2017-03-22T18:21:40Z</dcterms:modified>
</cp:coreProperties>
</file>