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970ACFF-E409-47F2-90CA-0F6621C21C79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0705AAF-0C86-4578-B447-CF0375757B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3569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05AAF-0C86-4578-B447-CF0375757B15}" type="slidenum">
              <a:rPr lang="ar-SA" smtClean="0"/>
              <a:t>3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952B2-B82D-46C2-AB18-6602ED8E31F6}" type="datetimeFigureOut">
              <a:rPr lang="ar-SA" smtClean="0"/>
              <a:t>24/10/1435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639A9-67EA-4708-815C-83C0AD399B75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Which place Are going to live?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Decision Guide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b="1" dirty="0"/>
              <a:t> </a:t>
            </a:r>
            <a:r>
              <a:rPr lang="en-US" b="1" dirty="0" smtClean="0"/>
              <a:t>Income</a:t>
            </a:r>
            <a:r>
              <a:rPr lang="en-US" b="1" dirty="0"/>
              <a:t> </a:t>
            </a:r>
            <a:endParaRPr lang="en-US" b="1" dirty="0" smtClean="0"/>
          </a:p>
          <a:p>
            <a:pPr algn="l" rtl="0">
              <a:buNone/>
            </a:pPr>
            <a:r>
              <a:rPr lang="en-US" dirty="0" smtClean="0"/>
              <a:t> </a:t>
            </a:r>
          </a:p>
          <a:p>
            <a:pPr algn="l" rtl="0"/>
            <a:r>
              <a:rPr lang="en-US" b="1" dirty="0" smtClean="0"/>
              <a:t>Rent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b="1" dirty="0" smtClean="0"/>
              <a:t>Expenses:  </a:t>
            </a:r>
          </a:p>
          <a:p>
            <a:pPr algn="l" rtl="0">
              <a:buNone/>
            </a:pPr>
            <a:r>
              <a:rPr lang="en-US" b="1" dirty="0"/>
              <a:t> </a:t>
            </a:r>
            <a:r>
              <a:rPr lang="en-US" b="1" dirty="0" smtClean="0"/>
              <a:t>      Gas fuel, Parking fees, and Maintenance</a:t>
            </a:r>
          </a:p>
          <a:p>
            <a:pPr algn="l" rtl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                   change oil, tires rotation </a:t>
            </a:r>
          </a:p>
          <a:p>
            <a:pPr algn="l" rtl="0"/>
            <a:r>
              <a:rPr lang="en-US" b="1" dirty="0" smtClean="0"/>
              <a:t>Others</a:t>
            </a:r>
          </a:p>
          <a:p>
            <a:pPr algn="l" rtl="0">
              <a:buNone/>
            </a:pPr>
            <a:r>
              <a:rPr lang="en-US" b="1" dirty="0"/>
              <a:t> </a:t>
            </a:r>
            <a:r>
              <a:rPr lang="en-US" b="1" dirty="0" smtClean="0"/>
              <a:t>       entertainment, mall, and restaurants </a:t>
            </a:r>
          </a:p>
          <a:p>
            <a:pPr algn="l" rtl="0">
              <a:buNone/>
            </a:pPr>
            <a:endParaRPr lang="ar-SA" b="1" dirty="0" smtClean="0"/>
          </a:p>
          <a:p>
            <a:pPr algn="l" rtl="0"/>
            <a:endParaRPr lang="ar-SA" b="1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differences between Downtown and Out</a:t>
            </a:r>
            <a:r>
              <a:rPr lang="en-US" baseline="0" dirty="0" smtClean="0"/>
              <a:t> of Downtown</a:t>
            </a: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</p:nvPr>
        </p:nvGraphicFramePr>
        <p:xfrm>
          <a:off x="539552" y="2420888"/>
          <a:ext cx="8229600" cy="28651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49468"/>
                <a:gridCol w="1393732"/>
              </a:tblGrid>
              <a:tr h="370840">
                <a:tc gridSpan="5"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$2500</a:t>
                      </a:r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Income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$600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$1200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600" b="1" dirty="0" smtClean="0"/>
                        <a:t>Rent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$400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$80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600" b="1" dirty="0" smtClean="0"/>
                        <a:t>Gas fuel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$170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600" b="1" dirty="0" smtClean="0"/>
                        <a:t>Parking fees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$100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$35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b="1" dirty="0" smtClean="0"/>
                        <a:t>Maintenance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$100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$100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600" b="1" dirty="0" smtClean="0"/>
                        <a:t>Others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Save $1130/M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2500-1370=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Save</a:t>
                      </a:r>
                      <a:r>
                        <a:rPr lang="en-US" baseline="0" dirty="0" smtClean="0"/>
                        <a:t> $1085/M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2500-1415=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/>
                        <a:t>Total</a:t>
                      </a:r>
                      <a:endParaRPr lang="ar-SA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جدول 9"/>
          <p:cNvGraphicFramePr>
            <a:graphicFrameLocks noGrp="1"/>
          </p:cNvGraphicFramePr>
          <p:nvPr/>
        </p:nvGraphicFramePr>
        <p:xfrm>
          <a:off x="1475656" y="1556792"/>
          <a:ext cx="6096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Out</a:t>
                      </a:r>
                      <a:r>
                        <a:rPr lang="en-US" baseline="0" dirty="0" smtClean="0"/>
                        <a:t> of Downtown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Downtown 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مستطيل 10"/>
          <p:cNvSpPr/>
          <p:nvPr/>
        </p:nvSpPr>
        <p:spPr>
          <a:xfrm>
            <a:off x="2123728" y="53732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dirty="0" smtClean="0"/>
              <a:t>In Downtown you will save the time,</a:t>
            </a:r>
            <a:r>
              <a:rPr lang="en-US" baseline="0" dirty="0" smtClean="0"/>
              <a:t> and time is money!</a:t>
            </a:r>
            <a:r>
              <a:rPr lang="en-US" dirty="0" smtClean="0"/>
              <a:t> 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77</Words>
  <Application>Microsoft Office PowerPoint</Application>
  <PresentationFormat>عرض على الشاشة (3:4)‏</PresentationFormat>
  <Paragraphs>41</Paragraphs>
  <Slides>4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سمة Office</vt:lpstr>
      <vt:lpstr>Which place Are going to live?</vt:lpstr>
      <vt:lpstr>Decision Guide</vt:lpstr>
      <vt:lpstr>The differences between Downtown and Out of Downtown </vt:lpstr>
      <vt:lpstr>عرض تقديمي في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place Are going to live?</dc:title>
  <dc:creator>User</dc:creator>
  <cp:lastModifiedBy>abdullah</cp:lastModifiedBy>
  <cp:revision>2</cp:revision>
  <dcterms:created xsi:type="dcterms:W3CDTF">2014-05-15T02:27:27Z</dcterms:created>
  <dcterms:modified xsi:type="dcterms:W3CDTF">2014-08-20T19:24:39Z</dcterms:modified>
</cp:coreProperties>
</file>