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media/audio1.bin" ContentType="audio/unknown"/>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media/audio2.bin" ContentType="audio/unknown"/>
  <Override PartName="/ppt/notesSlides/notesSlide6.xml" ContentType="application/vnd.openxmlformats-officedocument.presentationml.notesSlide+xml"/>
  <Override PartName="/ppt/notesSlides/notesSlide7.xml" ContentType="application/vnd.openxmlformats-officedocument.presentationml.notesSlide+xml"/>
  <Override PartName="/ppt/media/audio3.bin" ContentType="audio/unknown"/>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media/audio4.bin" ContentType="audio/unknown"/>
  <Override PartName="/ppt/notesSlides/notesSlide11.xml" ContentType="application/vnd.openxmlformats-officedocument.presentationml.notesSlide+xml"/>
  <Override PartName="/ppt/notesSlides/notesSlide12.xml" ContentType="application/vnd.openxmlformats-officedocument.presentationml.notesSlide+xml"/>
  <Override PartName="/ppt/media/audio5.bin" ContentType="audio/unknown"/>
  <Override PartName="/ppt/notesSlides/notesSlide1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5"/>
  </p:sldMasterIdLst>
  <p:notesMasterIdLst>
    <p:notesMasterId r:id="rId21"/>
  </p:notesMasterIdLst>
  <p:sldIdLst>
    <p:sldId id="256" r:id="rId6"/>
    <p:sldId id="271" r:id="rId7"/>
    <p:sldId id="279" r:id="rId8"/>
    <p:sldId id="272" r:id="rId9"/>
    <p:sldId id="273" r:id="rId10"/>
    <p:sldId id="280" r:id="rId11"/>
    <p:sldId id="260" r:id="rId12"/>
    <p:sldId id="267" r:id="rId13"/>
    <p:sldId id="281" r:id="rId14"/>
    <p:sldId id="266" r:id="rId15"/>
    <p:sldId id="282" r:id="rId16"/>
    <p:sldId id="268" r:id="rId17"/>
    <p:sldId id="277" r:id="rId18"/>
    <p:sldId id="269" r:id="rId19"/>
    <p:sldId id="278" r:id="rId20"/>
  </p:sldIdLst>
  <p:sldSz cx="9144000" cy="6858000" type="screen4x3"/>
  <p:notesSz cx="6858000" cy="9144000"/>
  <p:custDataLst>
    <p:tags r:id="rId23"/>
  </p:custDataLst>
  <p:defaultTextStyle>
    <a:defPPr>
      <a:defRPr lang="en-US"/>
    </a:defPPr>
    <a:lvl1pPr algn="l" rtl="0" fontAlgn="base">
      <a:spcBef>
        <a:spcPct val="0"/>
      </a:spcBef>
      <a:spcAft>
        <a:spcPct val="0"/>
      </a:spcAft>
      <a:defRPr kern="1200">
        <a:solidFill>
          <a:schemeClr val="tx1"/>
        </a:solidFill>
        <a:latin typeface="Arial" charset="0"/>
        <a:ea typeface="ＭＳ Ｐゴシック" charset="-128"/>
        <a:cs typeface="+mn-cs"/>
      </a:defRPr>
    </a:lvl1pPr>
    <a:lvl2pPr marL="457200" algn="l" rtl="0" fontAlgn="base">
      <a:spcBef>
        <a:spcPct val="0"/>
      </a:spcBef>
      <a:spcAft>
        <a:spcPct val="0"/>
      </a:spcAft>
      <a:defRPr kern="1200">
        <a:solidFill>
          <a:schemeClr val="tx1"/>
        </a:solidFill>
        <a:latin typeface="Arial" charset="0"/>
        <a:ea typeface="ＭＳ Ｐゴシック" charset="-128"/>
        <a:cs typeface="+mn-cs"/>
      </a:defRPr>
    </a:lvl2pPr>
    <a:lvl3pPr marL="914400" algn="l" rtl="0" fontAlgn="base">
      <a:spcBef>
        <a:spcPct val="0"/>
      </a:spcBef>
      <a:spcAft>
        <a:spcPct val="0"/>
      </a:spcAft>
      <a:defRPr kern="1200">
        <a:solidFill>
          <a:schemeClr val="tx1"/>
        </a:solidFill>
        <a:latin typeface="Arial" charset="0"/>
        <a:ea typeface="ＭＳ Ｐゴシック" charset="-128"/>
        <a:cs typeface="+mn-cs"/>
      </a:defRPr>
    </a:lvl3pPr>
    <a:lvl4pPr marL="1371600" algn="l" rtl="0" fontAlgn="base">
      <a:spcBef>
        <a:spcPct val="0"/>
      </a:spcBef>
      <a:spcAft>
        <a:spcPct val="0"/>
      </a:spcAft>
      <a:defRPr kern="1200">
        <a:solidFill>
          <a:schemeClr val="tx1"/>
        </a:solidFill>
        <a:latin typeface="Arial" charset="0"/>
        <a:ea typeface="ＭＳ Ｐゴシック" charset="-128"/>
        <a:cs typeface="+mn-cs"/>
      </a:defRPr>
    </a:lvl4pPr>
    <a:lvl5pPr marL="1828800" algn="l" rtl="0" fontAlgn="base">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2" d="100"/>
          <a:sy n="82" d="100"/>
        </p:scale>
        <p:origin x="-400" y="-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5" d="100"/>
        <a:sy n="125" d="100"/>
      </p:scale>
      <p:origin x="0" y="0"/>
    </p:cViewPr>
  </p:sorterViewPr>
  <p:notesViewPr>
    <p:cSldViewPr>
      <p:cViewPr>
        <p:scale>
          <a:sx n="100" d="100"/>
          <a:sy n="100" d="100"/>
        </p:scale>
        <p:origin x="-283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4.xml"/><Relationship Id="rId20" Type="http://schemas.openxmlformats.org/officeDocument/2006/relationships/slide" Target="slides/slide15.xml"/><Relationship Id="rId21" Type="http://schemas.openxmlformats.org/officeDocument/2006/relationships/notesMaster" Target="notesMasters/notesMaster1.xml"/><Relationship Id="rId22" Type="http://schemas.openxmlformats.org/officeDocument/2006/relationships/printerSettings" Target="printerSettings/printerSettings1.bin"/><Relationship Id="rId23" Type="http://schemas.openxmlformats.org/officeDocument/2006/relationships/tags" Target="tags/tag1.xml"/><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Relationship Id="rId17" Type="http://schemas.openxmlformats.org/officeDocument/2006/relationships/slide" Target="slides/slide12.xml"/><Relationship Id="rId18" Type="http://schemas.openxmlformats.org/officeDocument/2006/relationships/slide" Target="slides/slide13.xml"/><Relationship Id="rId19" Type="http://schemas.openxmlformats.org/officeDocument/2006/relationships/slide" Target="slides/slide14.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customXml" Target="../customXml/item4.xml"/><Relationship Id="rId5" Type="http://schemas.openxmlformats.org/officeDocument/2006/relationships/slideMaster" Target="slideMasters/slide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diagrams/colors1.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4955056-7955-4A9A-BB43-91CC028539E6}" type="doc">
      <dgm:prSet loTypeId="urn:microsoft.com/office/officeart/2005/8/layout/radial6" loCatId="cycle" qsTypeId="urn:microsoft.com/office/officeart/2005/8/quickstyle/simple5" qsCatId="simple" csTypeId="urn:microsoft.com/office/officeart/2005/8/colors/colorful1#2" csCatId="colorful" phldr="1"/>
      <dgm:spPr/>
      <dgm:t>
        <a:bodyPr/>
        <a:lstStyle/>
        <a:p>
          <a:endParaRPr lang="en-US"/>
        </a:p>
      </dgm:t>
    </dgm:pt>
    <dgm:pt modelId="{A3EE8E4F-A89E-43BC-9143-E23884656D6D}">
      <dgm:prSet phldrT="[Text]"/>
      <dgm:spPr/>
      <dgm:t>
        <a:bodyPr/>
        <a:lstStyle/>
        <a:p>
          <a:r>
            <a:rPr lang="en-US" dirty="0" smtClean="0"/>
            <a:t>HR-Business Strategy</a:t>
          </a:r>
          <a:endParaRPr lang="en-US" dirty="0"/>
        </a:p>
      </dgm:t>
    </dgm:pt>
    <dgm:pt modelId="{A720D639-CB91-4853-9C16-9309434971E8}" type="parTrans" cxnId="{77CF2039-5FB0-4163-849B-6728BB473C2D}">
      <dgm:prSet/>
      <dgm:spPr/>
      <dgm:t>
        <a:bodyPr/>
        <a:lstStyle/>
        <a:p>
          <a:endParaRPr lang="en-US"/>
        </a:p>
      </dgm:t>
    </dgm:pt>
    <dgm:pt modelId="{19CE160E-E762-4B8E-947F-AAAEFC3FFD29}" type="sibTrans" cxnId="{77CF2039-5FB0-4163-849B-6728BB473C2D}">
      <dgm:prSet/>
      <dgm:spPr/>
      <dgm:t>
        <a:bodyPr/>
        <a:lstStyle/>
        <a:p>
          <a:endParaRPr lang="en-US"/>
        </a:p>
      </dgm:t>
    </dgm:pt>
    <dgm:pt modelId="{94FD4860-4725-4AE1-BD19-F352B5A4DBB6}">
      <dgm:prSet phldrT="[Text]"/>
      <dgm:spPr/>
      <dgm:t>
        <a:bodyPr/>
        <a:lstStyle/>
        <a:p>
          <a:r>
            <a:rPr lang="en-US" dirty="0" smtClean="0"/>
            <a:t>Human Capitol</a:t>
          </a:r>
          <a:endParaRPr lang="en-US" dirty="0"/>
        </a:p>
      </dgm:t>
    </dgm:pt>
    <dgm:pt modelId="{0AD5A39B-1780-4236-9C6D-C5FC869B123D}" type="parTrans" cxnId="{426CD1E0-4CA4-47EC-886F-C824237E6552}">
      <dgm:prSet/>
      <dgm:spPr/>
      <dgm:t>
        <a:bodyPr/>
        <a:lstStyle/>
        <a:p>
          <a:endParaRPr lang="en-US"/>
        </a:p>
      </dgm:t>
    </dgm:pt>
    <dgm:pt modelId="{B7E1723D-C4C2-458E-9A24-087E15AB95E5}" type="sibTrans" cxnId="{426CD1E0-4CA4-47EC-886F-C824237E6552}">
      <dgm:prSet/>
      <dgm:spPr/>
      <dgm:t>
        <a:bodyPr/>
        <a:lstStyle/>
        <a:p>
          <a:endParaRPr lang="en-US"/>
        </a:p>
      </dgm:t>
    </dgm:pt>
    <dgm:pt modelId="{0E6229A8-09EF-4CB2-80E8-0EBFD6C2F50D}">
      <dgm:prSet phldrT="[Text]"/>
      <dgm:spPr/>
      <dgm:t>
        <a:bodyPr/>
        <a:lstStyle/>
        <a:p>
          <a:r>
            <a:rPr lang="en-US" dirty="0" smtClean="0"/>
            <a:t>Added Value</a:t>
          </a:r>
          <a:endParaRPr lang="en-US" dirty="0"/>
        </a:p>
      </dgm:t>
    </dgm:pt>
    <dgm:pt modelId="{AD70B52F-D324-4F1D-8A9F-DFD33785F1C7}" type="parTrans" cxnId="{EB2A83FE-94FB-486C-8F10-123F7B787CD6}">
      <dgm:prSet/>
      <dgm:spPr/>
      <dgm:t>
        <a:bodyPr/>
        <a:lstStyle/>
        <a:p>
          <a:endParaRPr lang="en-US"/>
        </a:p>
      </dgm:t>
    </dgm:pt>
    <dgm:pt modelId="{9AFBC879-D711-4BEE-B7F3-905F3F6AA66F}" type="sibTrans" cxnId="{EB2A83FE-94FB-486C-8F10-123F7B787CD6}">
      <dgm:prSet/>
      <dgm:spPr/>
      <dgm:t>
        <a:bodyPr/>
        <a:lstStyle/>
        <a:p>
          <a:endParaRPr lang="en-US"/>
        </a:p>
      </dgm:t>
    </dgm:pt>
    <dgm:pt modelId="{6A46E2AE-AAE1-4E52-AA22-2C75EB2DAFA1}">
      <dgm:prSet phldrT="[Text]"/>
      <dgm:spPr/>
      <dgm:t>
        <a:bodyPr/>
        <a:lstStyle/>
        <a:p>
          <a:r>
            <a:rPr lang="en-US" dirty="0" smtClean="0"/>
            <a:t>Rewards</a:t>
          </a:r>
          <a:endParaRPr lang="en-US" dirty="0"/>
        </a:p>
      </dgm:t>
    </dgm:pt>
    <dgm:pt modelId="{F1025BEC-1D8D-48A9-9C66-AF11E23DFC52}" type="parTrans" cxnId="{45309526-108A-41B3-9C5F-BAC182332A43}">
      <dgm:prSet/>
      <dgm:spPr/>
      <dgm:t>
        <a:bodyPr/>
        <a:lstStyle/>
        <a:p>
          <a:endParaRPr lang="en-US"/>
        </a:p>
      </dgm:t>
    </dgm:pt>
    <dgm:pt modelId="{5E6282D0-D4CD-48CF-9526-BC85713CB3E9}" type="sibTrans" cxnId="{45309526-108A-41B3-9C5F-BAC182332A43}">
      <dgm:prSet/>
      <dgm:spPr/>
      <dgm:t>
        <a:bodyPr/>
        <a:lstStyle/>
        <a:p>
          <a:endParaRPr lang="en-US"/>
        </a:p>
      </dgm:t>
    </dgm:pt>
    <dgm:pt modelId="{053F25B9-1D6B-4F13-A0E8-BA17E9DBB704}">
      <dgm:prSet phldrT="[Text]"/>
      <dgm:spPr/>
      <dgm:t>
        <a:bodyPr/>
        <a:lstStyle/>
        <a:p>
          <a:r>
            <a:rPr lang="en-US" dirty="0" smtClean="0"/>
            <a:t>Results Driven</a:t>
          </a:r>
          <a:endParaRPr lang="en-US" dirty="0"/>
        </a:p>
      </dgm:t>
    </dgm:pt>
    <dgm:pt modelId="{B7C6E080-2DE6-4DC2-BC69-F3EBEDEAAD79}" type="parTrans" cxnId="{1A5A7D28-58B1-4D96-99CF-6EDE16FC5973}">
      <dgm:prSet/>
      <dgm:spPr/>
      <dgm:t>
        <a:bodyPr/>
        <a:lstStyle/>
        <a:p>
          <a:endParaRPr lang="en-US"/>
        </a:p>
      </dgm:t>
    </dgm:pt>
    <dgm:pt modelId="{10FA17E1-06A0-4B7F-B3B1-447DB445D1B4}" type="sibTrans" cxnId="{1A5A7D28-58B1-4D96-99CF-6EDE16FC5973}">
      <dgm:prSet/>
      <dgm:spPr/>
      <dgm:t>
        <a:bodyPr/>
        <a:lstStyle/>
        <a:p>
          <a:endParaRPr lang="en-US"/>
        </a:p>
      </dgm:t>
    </dgm:pt>
    <dgm:pt modelId="{F09F9101-5C3B-495C-8CAA-8693DAC704DA}" type="pres">
      <dgm:prSet presAssocID="{04955056-7955-4A9A-BB43-91CC028539E6}" presName="Name0" presStyleCnt="0">
        <dgm:presLayoutVars>
          <dgm:chMax val="1"/>
          <dgm:dir/>
          <dgm:animLvl val="ctr"/>
          <dgm:resizeHandles val="exact"/>
        </dgm:presLayoutVars>
      </dgm:prSet>
      <dgm:spPr/>
      <dgm:t>
        <a:bodyPr/>
        <a:lstStyle/>
        <a:p>
          <a:endParaRPr lang="en-US"/>
        </a:p>
      </dgm:t>
    </dgm:pt>
    <dgm:pt modelId="{04FEE340-9857-4FF0-B84E-0B4080C8D5B4}" type="pres">
      <dgm:prSet presAssocID="{A3EE8E4F-A89E-43BC-9143-E23884656D6D}" presName="centerShape" presStyleLbl="node0" presStyleIdx="0" presStyleCnt="1"/>
      <dgm:spPr/>
      <dgm:t>
        <a:bodyPr/>
        <a:lstStyle/>
        <a:p>
          <a:endParaRPr lang="en-US"/>
        </a:p>
      </dgm:t>
    </dgm:pt>
    <dgm:pt modelId="{70DD7BE4-EFFD-43D5-9012-BE51B036F8CC}" type="pres">
      <dgm:prSet presAssocID="{94FD4860-4725-4AE1-BD19-F352B5A4DBB6}" presName="node" presStyleLbl="node1" presStyleIdx="0" presStyleCnt="4">
        <dgm:presLayoutVars>
          <dgm:bulletEnabled val="1"/>
        </dgm:presLayoutVars>
      </dgm:prSet>
      <dgm:spPr/>
      <dgm:t>
        <a:bodyPr/>
        <a:lstStyle/>
        <a:p>
          <a:endParaRPr lang="en-US"/>
        </a:p>
      </dgm:t>
    </dgm:pt>
    <dgm:pt modelId="{0FE80441-B5B4-4B3B-8779-5A40C5A052B7}" type="pres">
      <dgm:prSet presAssocID="{94FD4860-4725-4AE1-BD19-F352B5A4DBB6}" presName="dummy" presStyleCnt="0"/>
      <dgm:spPr/>
    </dgm:pt>
    <dgm:pt modelId="{78E80F6F-C11F-4310-AC18-5D4C7B473EFA}" type="pres">
      <dgm:prSet presAssocID="{B7E1723D-C4C2-458E-9A24-087E15AB95E5}" presName="sibTrans" presStyleLbl="sibTrans2D1" presStyleIdx="0" presStyleCnt="4"/>
      <dgm:spPr/>
      <dgm:t>
        <a:bodyPr/>
        <a:lstStyle/>
        <a:p>
          <a:endParaRPr lang="en-US"/>
        </a:p>
      </dgm:t>
    </dgm:pt>
    <dgm:pt modelId="{297697D4-6218-4DC6-90EB-5E52E00DEBE1}" type="pres">
      <dgm:prSet presAssocID="{0E6229A8-09EF-4CB2-80E8-0EBFD6C2F50D}" presName="node" presStyleLbl="node1" presStyleIdx="1" presStyleCnt="4">
        <dgm:presLayoutVars>
          <dgm:bulletEnabled val="1"/>
        </dgm:presLayoutVars>
      </dgm:prSet>
      <dgm:spPr/>
      <dgm:t>
        <a:bodyPr/>
        <a:lstStyle/>
        <a:p>
          <a:endParaRPr lang="en-US"/>
        </a:p>
      </dgm:t>
    </dgm:pt>
    <dgm:pt modelId="{B18076C7-72EF-405B-BDD1-540F1A68300B}" type="pres">
      <dgm:prSet presAssocID="{0E6229A8-09EF-4CB2-80E8-0EBFD6C2F50D}" presName="dummy" presStyleCnt="0"/>
      <dgm:spPr/>
    </dgm:pt>
    <dgm:pt modelId="{82B6AA03-B8E9-4802-BD52-EC72606B0EFD}" type="pres">
      <dgm:prSet presAssocID="{9AFBC879-D711-4BEE-B7F3-905F3F6AA66F}" presName="sibTrans" presStyleLbl="sibTrans2D1" presStyleIdx="1" presStyleCnt="4"/>
      <dgm:spPr/>
      <dgm:t>
        <a:bodyPr/>
        <a:lstStyle/>
        <a:p>
          <a:endParaRPr lang="en-US"/>
        </a:p>
      </dgm:t>
    </dgm:pt>
    <dgm:pt modelId="{1A0645AD-4BB0-468B-82AE-BD67F1F23F12}" type="pres">
      <dgm:prSet presAssocID="{6A46E2AE-AAE1-4E52-AA22-2C75EB2DAFA1}" presName="node" presStyleLbl="node1" presStyleIdx="2" presStyleCnt="4">
        <dgm:presLayoutVars>
          <dgm:bulletEnabled val="1"/>
        </dgm:presLayoutVars>
      </dgm:prSet>
      <dgm:spPr/>
      <dgm:t>
        <a:bodyPr/>
        <a:lstStyle/>
        <a:p>
          <a:endParaRPr lang="en-US"/>
        </a:p>
      </dgm:t>
    </dgm:pt>
    <dgm:pt modelId="{1E492123-5622-4CB8-85BF-AB92C13E89C7}" type="pres">
      <dgm:prSet presAssocID="{6A46E2AE-AAE1-4E52-AA22-2C75EB2DAFA1}" presName="dummy" presStyleCnt="0"/>
      <dgm:spPr/>
    </dgm:pt>
    <dgm:pt modelId="{F743006B-3547-4679-A666-9CA4BAA71995}" type="pres">
      <dgm:prSet presAssocID="{5E6282D0-D4CD-48CF-9526-BC85713CB3E9}" presName="sibTrans" presStyleLbl="sibTrans2D1" presStyleIdx="2" presStyleCnt="4"/>
      <dgm:spPr/>
      <dgm:t>
        <a:bodyPr/>
        <a:lstStyle/>
        <a:p>
          <a:endParaRPr lang="en-US"/>
        </a:p>
      </dgm:t>
    </dgm:pt>
    <dgm:pt modelId="{D01822C9-7DF8-4B94-86A8-9899CF40EBC1}" type="pres">
      <dgm:prSet presAssocID="{053F25B9-1D6B-4F13-A0E8-BA17E9DBB704}" presName="node" presStyleLbl="node1" presStyleIdx="3" presStyleCnt="4">
        <dgm:presLayoutVars>
          <dgm:bulletEnabled val="1"/>
        </dgm:presLayoutVars>
      </dgm:prSet>
      <dgm:spPr/>
      <dgm:t>
        <a:bodyPr/>
        <a:lstStyle/>
        <a:p>
          <a:endParaRPr lang="en-US"/>
        </a:p>
      </dgm:t>
    </dgm:pt>
    <dgm:pt modelId="{1B95B9F2-F0B8-4054-B952-01BEEF6EBBC5}" type="pres">
      <dgm:prSet presAssocID="{053F25B9-1D6B-4F13-A0E8-BA17E9DBB704}" presName="dummy" presStyleCnt="0"/>
      <dgm:spPr/>
    </dgm:pt>
    <dgm:pt modelId="{2F517751-2334-4D5B-9A4B-C19F1EE03124}" type="pres">
      <dgm:prSet presAssocID="{10FA17E1-06A0-4B7F-B3B1-447DB445D1B4}" presName="sibTrans" presStyleLbl="sibTrans2D1" presStyleIdx="3" presStyleCnt="4"/>
      <dgm:spPr/>
      <dgm:t>
        <a:bodyPr/>
        <a:lstStyle/>
        <a:p>
          <a:endParaRPr lang="en-US"/>
        </a:p>
      </dgm:t>
    </dgm:pt>
  </dgm:ptLst>
  <dgm:cxnLst>
    <dgm:cxn modelId="{19303200-590B-4F8F-8C7C-26B1EA1E4FC3}" type="presOf" srcId="{9AFBC879-D711-4BEE-B7F3-905F3F6AA66F}" destId="{82B6AA03-B8E9-4802-BD52-EC72606B0EFD}" srcOrd="0" destOrd="0" presId="urn:microsoft.com/office/officeart/2005/8/layout/radial6"/>
    <dgm:cxn modelId="{B6521311-E158-4C29-A1DB-4D78A05D61B4}" type="presOf" srcId="{10FA17E1-06A0-4B7F-B3B1-447DB445D1B4}" destId="{2F517751-2334-4D5B-9A4B-C19F1EE03124}" srcOrd="0" destOrd="0" presId="urn:microsoft.com/office/officeart/2005/8/layout/radial6"/>
    <dgm:cxn modelId="{6984FE5E-0769-481D-B48A-990029E1DE01}" type="presOf" srcId="{A3EE8E4F-A89E-43BC-9143-E23884656D6D}" destId="{04FEE340-9857-4FF0-B84E-0B4080C8D5B4}" srcOrd="0" destOrd="0" presId="urn:microsoft.com/office/officeart/2005/8/layout/radial6"/>
    <dgm:cxn modelId="{77CF2039-5FB0-4163-849B-6728BB473C2D}" srcId="{04955056-7955-4A9A-BB43-91CC028539E6}" destId="{A3EE8E4F-A89E-43BC-9143-E23884656D6D}" srcOrd="0" destOrd="0" parTransId="{A720D639-CB91-4853-9C16-9309434971E8}" sibTransId="{19CE160E-E762-4B8E-947F-AAAEFC3FFD29}"/>
    <dgm:cxn modelId="{0CE7CF4C-BC92-4CAC-A9CE-332762A6677B}" type="presOf" srcId="{B7E1723D-C4C2-458E-9A24-087E15AB95E5}" destId="{78E80F6F-C11F-4310-AC18-5D4C7B473EFA}" srcOrd="0" destOrd="0" presId="urn:microsoft.com/office/officeart/2005/8/layout/radial6"/>
    <dgm:cxn modelId="{EB2A83FE-94FB-486C-8F10-123F7B787CD6}" srcId="{A3EE8E4F-A89E-43BC-9143-E23884656D6D}" destId="{0E6229A8-09EF-4CB2-80E8-0EBFD6C2F50D}" srcOrd="1" destOrd="0" parTransId="{AD70B52F-D324-4F1D-8A9F-DFD33785F1C7}" sibTransId="{9AFBC879-D711-4BEE-B7F3-905F3F6AA66F}"/>
    <dgm:cxn modelId="{CD5D4EAC-D85F-4558-BC44-D6A8DCC46A2E}" type="presOf" srcId="{6A46E2AE-AAE1-4E52-AA22-2C75EB2DAFA1}" destId="{1A0645AD-4BB0-468B-82AE-BD67F1F23F12}" srcOrd="0" destOrd="0" presId="urn:microsoft.com/office/officeart/2005/8/layout/radial6"/>
    <dgm:cxn modelId="{1A5A7D28-58B1-4D96-99CF-6EDE16FC5973}" srcId="{A3EE8E4F-A89E-43BC-9143-E23884656D6D}" destId="{053F25B9-1D6B-4F13-A0E8-BA17E9DBB704}" srcOrd="3" destOrd="0" parTransId="{B7C6E080-2DE6-4DC2-BC69-F3EBEDEAAD79}" sibTransId="{10FA17E1-06A0-4B7F-B3B1-447DB445D1B4}"/>
    <dgm:cxn modelId="{9FECF96E-34E9-4A13-9C2B-3E2CEA2647D9}" type="presOf" srcId="{94FD4860-4725-4AE1-BD19-F352B5A4DBB6}" destId="{70DD7BE4-EFFD-43D5-9012-BE51B036F8CC}" srcOrd="0" destOrd="0" presId="urn:microsoft.com/office/officeart/2005/8/layout/radial6"/>
    <dgm:cxn modelId="{2CF8D3C1-3A7B-4E02-A065-2A5AA86D25F3}" type="presOf" srcId="{0E6229A8-09EF-4CB2-80E8-0EBFD6C2F50D}" destId="{297697D4-6218-4DC6-90EB-5E52E00DEBE1}" srcOrd="0" destOrd="0" presId="urn:microsoft.com/office/officeart/2005/8/layout/radial6"/>
    <dgm:cxn modelId="{1E4995A0-3057-4550-8C42-DCE32F1C1135}" type="presOf" srcId="{053F25B9-1D6B-4F13-A0E8-BA17E9DBB704}" destId="{D01822C9-7DF8-4B94-86A8-9899CF40EBC1}" srcOrd="0" destOrd="0" presId="urn:microsoft.com/office/officeart/2005/8/layout/radial6"/>
    <dgm:cxn modelId="{45309526-108A-41B3-9C5F-BAC182332A43}" srcId="{A3EE8E4F-A89E-43BC-9143-E23884656D6D}" destId="{6A46E2AE-AAE1-4E52-AA22-2C75EB2DAFA1}" srcOrd="2" destOrd="0" parTransId="{F1025BEC-1D8D-48A9-9C66-AF11E23DFC52}" sibTransId="{5E6282D0-D4CD-48CF-9526-BC85713CB3E9}"/>
    <dgm:cxn modelId="{B425B7DC-C7EE-49A6-97A1-0FBAC6E86B58}" type="presOf" srcId="{04955056-7955-4A9A-BB43-91CC028539E6}" destId="{F09F9101-5C3B-495C-8CAA-8693DAC704DA}" srcOrd="0" destOrd="0" presId="urn:microsoft.com/office/officeart/2005/8/layout/radial6"/>
    <dgm:cxn modelId="{3CBF6B82-AD11-412C-8D70-D9827F6E05C2}" type="presOf" srcId="{5E6282D0-D4CD-48CF-9526-BC85713CB3E9}" destId="{F743006B-3547-4679-A666-9CA4BAA71995}" srcOrd="0" destOrd="0" presId="urn:microsoft.com/office/officeart/2005/8/layout/radial6"/>
    <dgm:cxn modelId="{426CD1E0-4CA4-47EC-886F-C824237E6552}" srcId="{A3EE8E4F-A89E-43BC-9143-E23884656D6D}" destId="{94FD4860-4725-4AE1-BD19-F352B5A4DBB6}" srcOrd="0" destOrd="0" parTransId="{0AD5A39B-1780-4236-9C6D-C5FC869B123D}" sibTransId="{B7E1723D-C4C2-458E-9A24-087E15AB95E5}"/>
    <dgm:cxn modelId="{BB7A7636-F269-45E3-AC9D-2C3864306203}" type="presParOf" srcId="{F09F9101-5C3B-495C-8CAA-8693DAC704DA}" destId="{04FEE340-9857-4FF0-B84E-0B4080C8D5B4}" srcOrd="0" destOrd="0" presId="urn:microsoft.com/office/officeart/2005/8/layout/radial6"/>
    <dgm:cxn modelId="{C1D53910-2E71-4B98-A551-5A5151E652C4}" type="presParOf" srcId="{F09F9101-5C3B-495C-8CAA-8693DAC704DA}" destId="{70DD7BE4-EFFD-43D5-9012-BE51B036F8CC}" srcOrd="1" destOrd="0" presId="urn:microsoft.com/office/officeart/2005/8/layout/radial6"/>
    <dgm:cxn modelId="{8B660F58-5B26-405E-BA3D-65938EA8DFA6}" type="presParOf" srcId="{F09F9101-5C3B-495C-8CAA-8693DAC704DA}" destId="{0FE80441-B5B4-4B3B-8779-5A40C5A052B7}" srcOrd="2" destOrd="0" presId="urn:microsoft.com/office/officeart/2005/8/layout/radial6"/>
    <dgm:cxn modelId="{A6530507-DAEC-482C-8260-59FC099873D3}" type="presParOf" srcId="{F09F9101-5C3B-495C-8CAA-8693DAC704DA}" destId="{78E80F6F-C11F-4310-AC18-5D4C7B473EFA}" srcOrd="3" destOrd="0" presId="urn:microsoft.com/office/officeart/2005/8/layout/radial6"/>
    <dgm:cxn modelId="{5A31F5CA-54C5-4110-9B20-4DD26DBDCF68}" type="presParOf" srcId="{F09F9101-5C3B-495C-8CAA-8693DAC704DA}" destId="{297697D4-6218-4DC6-90EB-5E52E00DEBE1}" srcOrd="4" destOrd="0" presId="urn:microsoft.com/office/officeart/2005/8/layout/radial6"/>
    <dgm:cxn modelId="{D87D3FA2-2E6A-4888-AC8C-E59BB3E24B19}" type="presParOf" srcId="{F09F9101-5C3B-495C-8CAA-8693DAC704DA}" destId="{B18076C7-72EF-405B-BDD1-540F1A68300B}" srcOrd="5" destOrd="0" presId="urn:microsoft.com/office/officeart/2005/8/layout/radial6"/>
    <dgm:cxn modelId="{44613591-33D5-46A8-B4BD-9AFC1F313043}" type="presParOf" srcId="{F09F9101-5C3B-495C-8CAA-8693DAC704DA}" destId="{82B6AA03-B8E9-4802-BD52-EC72606B0EFD}" srcOrd="6" destOrd="0" presId="urn:microsoft.com/office/officeart/2005/8/layout/radial6"/>
    <dgm:cxn modelId="{C9AC19C4-209E-4383-A19B-6BE03FDBA98C}" type="presParOf" srcId="{F09F9101-5C3B-495C-8CAA-8693DAC704DA}" destId="{1A0645AD-4BB0-468B-82AE-BD67F1F23F12}" srcOrd="7" destOrd="0" presId="urn:microsoft.com/office/officeart/2005/8/layout/radial6"/>
    <dgm:cxn modelId="{381CC91C-B011-4CDF-AECB-84A2E5EB59C5}" type="presParOf" srcId="{F09F9101-5C3B-495C-8CAA-8693DAC704DA}" destId="{1E492123-5622-4CB8-85BF-AB92C13E89C7}" srcOrd="8" destOrd="0" presId="urn:microsoft.com/office/officeart/2005/8/layout/radial6"/>
    <dgm:cxn modelId="{BA2A017A-D197-4D79-852C-F6577E597CB0}" type="presParOf" srcId="{F09F9101-5C3B-495C-8CAA-8693DAC704DA}" destId="{F743006B-3547-4679-A666-9CA4BAA71995}" srcOrd="9" destOrd="0" presId="urn:microsoft.com/office/officeart/2005/8/layout/radial6"/>
    <dgm:cxn modelId="{EBFEC3F4-D58C-4054-AB29-AAF72CE2B27B}" type="presParOf" srcId="{F09F9101-5C3B-495C-8CAA-8693DAC704DA}" destId="{D01822C9-7DF8-4B94-86A8-9899CF40EBC1}" srcOrd="10" destOrd="0" presId="urn:microsoft.com/office/officeart/2005/8/layout/radial6"/>
    <dgm:cxn modelId="{86CD0981-CC16-49D7-9770-E3ABE4E7AAAB}" type="presParOf" srcId="{F09F9101-5C3B-495C-8CAA-8693DAC704DA}" destId="{1B95B9F2-F0B8-4054-B952-01BEEF6EBBC5}" srcOrd="11" destOrd="0" presId="urn:microsoft.com/office/officeart/2005/8/layout/radial6"/>
    <dgm:cxn modelId="{381F84FF-21BB-42D0-ABCC-84A8B610935F}" type="presParOf" srcId="{F09F9101-5C3B-495C-8CAA-8693DAC704DA}" destId="{2F517751-2334-4D5B-9A4B-C19F1EE03124}" srcOrd="12" destOrd="0" presId="urn:microsoft.com/office/officeart/2005/8/layout/radial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E08D61A-EB98-4045-BE52-B93AEE2037FA}" type="doc">
      <dgm:prSet loTypeId="urn:microsoft.com/office/officeart/2005/8/layout/vList5" loCatId="list" qsTypeId="urn:microsoft.com/office/officeart/2005/8/quickstyle/simple1" qsCatId="simple" csTypeId="urn:microsoft.com/office/officeart/2005/8/colors/colorful2" csCatId="colorful" phldr="1"/>
      <dgm:spPr/>
      <dgm:t>
        <a:bodyPr/>
        <a:lstStyle/>
        <a:p>
          <a:endParaRPr lang="en-US"/>
        </a:p>
      </dgm:t>
    </dgm:pt>
    <dgm:pt modelId="{0AA18EB4-BF3D-4A7B-91B5-157D56299668}" type="pres">
      <dgm:prSet presAssocID="{EE08D61A-EB98-4045-BE52-B93AEE2037FA}" presName="Name0" presStyleCnt="0">
        <dgm:presLayoutVars>
          <dgm:dir/>
          <dgm:animLvl val="lvl"/>
          <dgm:resizeHandles val="exact"/>
        </dgm:presLayoutVars>
      </dgm:prSet>
      <dgm:spPr/>
      <dgm:t>
        <a:bodyPr/>
        <a:lstStyle/>
        <a:p>
          <a:endParaRPr lang="en-US"/>
        </a:p>
      </dgm:t>
    </dgm:pt>
  </dgm:ptLst>
  <dgm:cxnLst>
    <dgm:cxn modelId="{9D73C6C8-6EB7-4946-9BAC-AD551D1A66E4}" type="presOf" srcId="{EE08D61A-EB98-4045-BE52-B93AEE2037FA}" destId="{0AA18EB4-BF3D-4A7B-91B5-157D56299668}" srcOrd="0" destOrd="0" presId="urn:microsoft.com/office/officeart/2005/8/layout/vList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517751-2334-4D5B-9A4B-C19F1EE03124}">
      <dsp:nvSpPr>
        <dsp:cNvPr id="0" name=""/>
        <dsp:cNvSpPr/>
      </dsp:nvSpPr>
      <dsp:spPr>
        <a:xfrm>
          <a:off x="385338" y="701335"/>
          <a:ext cx="2566927" cy="2566927"/>
        </a:xfrm>
        <a:prstGeom prst="blockArc">
          <a:avLst>
            <a:gd name="adj1" fmla="val 10800000"/>
            <a:gd name="adj2" fmla="val 16200000"/>
            <a:gd name="adj3" fmla="val 4640"/>
          </a:avLst>
        </a:prstGeom>
        <a:gradFill rotWithShape="0">
          <a:gsLst>
            <a:gs pos="0">
              <a:schemeClr val="accent5">
                <a:hueOff val="0"/>
                <a:satOff val="0"/>
                <a:lumOff val="0"/>
                <a:alphaOff val="0"/>
                <a:shade val="45000"/>
                <a:satMod val="155000"/>
              </a:schemeClr>
            </a:gs>
            <a:gs pos="60000">
              <a:schemeClr val="accent5">
                <a:hueOff val="0"/>
                <a:satOff val="0"/>
                <a:lumOff val="0"/>
                <a:alphaOff val="0"/>
                <a:shade val="95000"/>
                <a:satMod val="150000"/>
              </a:schemeClr>
            </a:gs>
            <a:gs pos="100000">
              <a:schemeClr val="accent5">
                <a:hueOff val="0"/>
                <a:satOff val="0"/>
                <a:lumOff val="0"/>
                <a:alphaOff val="0"/>
                <a:tint val="87000"/>
                <a:satMod val="250000"/>
              </a:schemeClr>
            </a:gs>
          </a:gsLst>
          <a:lin ang="16200000" scaled="0"/>
        </a:gradFill>
        <a:ln>
          <a:noFill/>
        </a:ln>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dsp:spPr>
      <dsp:style>
        <a:lnRef idx="0">
          <a:scrgbClr r="0" g="0" b="0"/>
        </a:lnRef>
        <a:fillRef idx="3">
          <a:scrgbClr r="0" g="0" b="0"/>
        </a:fillRef>
        <a:effectRef idx="3">
          <a:scrgbClr r="0" g="0" b="0"/>
        </a:effectRef>
        <a:fontRef idx="minor">
          <a:schemeClr val="lt1"/>
        </a:fontRef>
      </dsp:style>
    </dsp:sp>
    <dsp:sp modelId="{F743006B-3547-4679-A666-9CA4BAA71995}">
      <dsp:nvSpPr>
        <dsp:cNvPr id="0" name=""/>
        <dsp:cNvSpPr/>
      </dsp:nvSpPr>
      <dsp:spPr>
        <a:xfrm>
          <a:off x="385338" y="701335"/>
          <a:ext cx="2566927" cy="2566927"/>
        </a:xfrm>
        <a:prstGeom prst="blockArc">
          <a:avLst>
            <a:gd name="adj1" fmla="val 5400000"/>
            <a:gd name="adj2" fmla="val 10800000"/>
            <a:gd name="adj3" fmla="val 4640"/>
          </a:avLst>
        </a:prstGeom>
        <a:gradFill rotWithShape="0">
          <a:gsLst>
            <a:gs pos="0">
              <a:schemeClr val="accent4">
                <a:hueOff val="0"/>
                <a:satOff val="0"/>
                <a:lumOff val="0"/>
                <a:alphaOff val="0"/>
                <a:shade val="45000"/>
                <a:satMod val="155000"/>
              </a:schemeClr>
            </a:gs>
            <a:gs pos="60000">
              <a:schemeClr val="accent4">
                <a:hueOff val="0"/>
                <a:satOff val="0"/>
                <a:lumOff val="0"/>
                <a:alphaOff val="0"/>
                <a:shade val="95000"/>
                <a:satMod val="150000"/>
              </a:schemeClr>
            </a:gs>
            <a:gs pos="100000">
              <a:schemeClr val="accent4">
                <a:hueOff val="0"/>
                <a:satOff val="0"/>
                <a:lumOff val="0"/>
                <a:alphaOff val="0"/>
                <a:tint val="87000"/>
                <a:satMod val="250000"/>
              </a:schemeClr>
            </a:gs>
          </a:gsLst>
          <a:lin ang="16200000" scaled="0"/>
        </a:gradFill>
        <a:ln>
          <a:noFill/>
        </a:ln>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dsp:spPr>
      <dsp:style>
        <a:lnRef idx="0">
          <a:scrgbClr r="0" g="0" b="0"/>
        </a:lnRef>
        <a:fillRef idx="3">
          <a:scrgbClr r="0" g="0" b="0"/>
        </a:fillRef>
        <a:effectRef idx="3">
          <a:scrgbClr r="0" g="0" b="0"/>
        </a:effectRef>
        <a:fontRef idx="minor">
          <a:schemeClr val="lt1"/>
        </a:fontRef>
      </dsp:style>
    </dsp:sp>
    <dsp:sp modelId="{82B6AA03-B8E9-4802-BD52-EC72606B0EFD}">
      <dsp:nvSpPr>
        <dsp:cNvPr id="0" name=""/>
        <dsp:cNvSpPr/>
      </dsp:nvSpPr>
      <dsp:spPr>
        <a:xfrm>
          <a:off x="385338" y="701335"/>
          <a:ext cx="2566927" cy="2566927"/>
        </a:xfrm>
        <a:prstGeom prst="blockArc">
          <a:avLst>
            <a:gd name="adj1" fmla="val 0"/>
            <a:gd name="adj2" fmla="val 5400000"/>
            <a:gd name="adj3" fmla="val 4640"/>
          </a:avLst>
        </a:prstGeom>
        <a:gradFill rotWithShape="0">
          <a:gsLst>
            <a:gs pos="0">
              <a:schemeClr val="accent3">
                <a:hueOff val="0"/>
                <a:satOff val="0"/>
                <a:lumOff val="0"/>
                <a:alphaOff val="0"/>
                <a:shade val="45000"/>
                <a:satMod val="155000"/>
              </a:schemeClr>
            </a:gs>
            <a:gs pos="60000">
              <a:schemeClr val="accent3">
                <a:hueOff val="0"/>
                <a:satOff val="0"/>
                <a:lumOff val="0"/>
                <a:alphaOff val="0"/>
                <a:shade val="95000"/>
                <a:satMod val="150000"/>
              </a:schemeClr>
            </a:gs>
            <a:gs pos="100000">
              <a:schemeClr val="accent3">
                <a:hueOff val="0"/>
                <a:satOff val="0"/>
                <a:lumOff val="0"/>
                <a:alphaOff val="0"/>
                <a:tint val="87000"/>
                <a:satMod val="250000"/>
              </a:schemeClr>
            </a:gs>
          </a:gsLst>
          <a:lin ang="16200000" scaled="0"/>
        </a:gradFill>
        <a:ln>
          <a:noFill/>
        </a:ln>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dsp:spPr>
      <dsp:style>
        <a:lnRef idx="0">
          <a:scrgbClr r="0" g="0" b="0"/>
        </a:lnRef>
        <a:fillRef idx="3">
          <a:scrgbClr r="0" g="0" b="0"/>
        </a:fillRef>
        <a:effectRef idx="3">
          <a:scrgbClr r="0" g="0" b="0"/>
        </a:effectRef>
        <a:fontRef idx="minor">
          <a:schemeClr val="lt1"/>
        </a:fontRef>
      </dsp:style>
    </dsp:sp>
    <dsp:sp modelId="{78E80F6F-C11F-4310-AC18-5D4C7B473EFA}">
      <dsp:nvSpPr>
        <dsp:cNvPr id="0" name=""/>
        <dsp:cNvSpPr/>
      </dsp:nvSpPr>
      <dsp:spPr>
        <a:xfrm>
          <a:off x="385338" y="701335"/>
          <a:ext cx="2566927" cy="2566927"/>
        </a:xfrm>
        <a:prstGeom prst="blockArc">
          <a:avLst>
            <a:gd name="adj1" fmla="val 16200000"/>
            <a:gd name="adj2" fmla="val 0"/>
            <a:gd name="adj3" fmla="val 4640"/>
          </a:avLst>
        </a:prstGeom>
        <a:gradFill rotWithShape="0">
          <a:gsLst>
            <a:gs pos="0">
              <a:schemeClr val="accent2">
                <a:hueOff val="0"/>
                <a:satOff val="0"/>
                <a:lumOff val="0"/>
                <a:alphaOff val="0"/>
                <a:shade val="45000"/>
                <a:satMod val="155000"/>
              </a:schemeClr>
            </a:gs>
            <a:gs pos="60000">
              <a:schemeClr val="accent2">
                <a:hueOff val="0"/>
                <a:satOff val="0"/>
                <a:lumOff val="0"/>
                <a:alphaOff val="0"/>
                <a:shade val="95000"/>
                <a:satMod val="150000"/>
              </a:schemeClr>
            </a:gs>
            <a:gs pos="100000">
              <a:schemeClr val="accent2">
                <a:hueOff val="0"/>
                <a:satOff val="0"/>
                <a:lumOff val="0"/>
                <a:alphaOff val="0"/>
                <a:tint val="87000"/>
                <a:satMod val="250000"/>
              </a:schemeClr>
            </a:gs>
          </a:gsLst>
          <a:lin ang="16200000" scaled="0"/>
        </a:gradFill>
        <a:ln>
          <a:noFill/>
        </a:ln>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dsp:spPr>
      <dsp:style>
        <a:lnRef idx="0">
          <a:scrgbClr r="0" g="0" b="0"/>
        </a:lnRef>
        <a:fillRef idx="3">
          <a:scrgbClr r="0" g="0" b="0"/>
        </a:fillRef>
        <a:effectRef idx="3">
          <a:scrgbClr r="0" g="0" b="0"/>
        </a:effectRef>
        <a:fontRef idx="minor">
          <a:schemeClr val="lt1"/>
        </a:fontRef>
      </dsp:style>
    </dsp:sp>
    <dsp:sp modelId="{04FEE340-9857-4FF0-B84E-0B4080C8D5B4}">
      <dsp:nvSpPr>
        <dsp:cNvPr id="0" name=""/>
        <dsp:cNvSpPr/>
      </dsp:nvSpPr>
      <dsp:spPr>
        <a:xfrm>
          <a:off x="1078039" y="1394036"/>
          <a:ext cx="1181525" cy="1181525"/>
        </a:xfrm>
        <a:prstGeom prst="ellipse">
          <a:avLst/>
        </a:prstGeom>
        <a:gradFill rotWithShape="0">
          <a:gsLst>
            <a:gs pos="0">
              <a:schemeClr val="accent1">
                <a:hueOff val="0"/>
                <a:satOff val="0"/>
                <a:lumOff val="0"/>
                <a:alphaOff val="0"/>
                <a:shade val="45000"/>
                <a:satMod val="155000"/>
              </a:schemeClr>
            </a:gs>
            <a:gs pos="60000">
              <a:schemeClr val="accent1">
                <a:hueOff val="0"/>
                <a:satOff val="0"/>
                <a:lumOff val="0"/>
                <a:alphaOff val="0"/>
                <a:shade val="95000"/>
                <a:satMod val="150000"/>
              </a:schemeClr>
            </a:gs>
            <a:gs pos="100000">
              <a:schemeClr val="accent1">
                <a:hueOff val="0"/>
                <a:satOff val="0"/>
                <a:lumOff val="0"/>
                <a:alphaOff val="0"/>
                <a:tint val="87000"/>
                <a:satMod val="250000"/>
              </a:schemeClr>
            </a:gs>
          </a:gsLst>
          <a:lin ang="16200000" scaled="0"/>
        </a:gradFill>
        <a:ln>
          <a:noFill/>
        </a:ln>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dsp:spPr>
      <dsp:style>
        <a:lnRef idx="0">
          <a:scrgbClr r="0" g="0" b="0"/>
        </a:lnRef>
        <a:fillRef idx="3">
          <a:scrgbClr r="0" g="0" b="0"/>
        </a:fillRef>
        <a:effectRef idx="3">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kern="1200" dirty="0" smtClean="0"/>
            <a:t>HR-Business Strategy</a:t>
          </a:r>
          <a:endParaRPr lang="en-US" sz="1400" kern="1200" dirty="0"/>
        </a:p>
      </dsp:txBody>
      <dsp:txXfrm>
        <a:off x="1251069" y="1567066"/>
        <a:ext cx="835465" cy="835465"/>
      </dsp:txXfrm>
    </dsp:sp>
    <dsp:sp modelId="{70DD7BE4-EFFD-43D5-9012-BE51B036F8CC}">
      <dsp:nvSpPr>
        <dsp:cNvPr id="0" name=""/>
        <dsp:cNvSpPr/>
      </dsp:nvSpPr>
      <dsp:spPr>
        <a:xfrm>
          <a:off x="1255268" y="317575"/>
          <a:ext cx="827067" cy="827067"/>
        </a:xfrm>
        <a:prstGeom prst="ellipse">
          <a:avLst/>
        </a:prstGeom>
        <a:gradFill rotWithShape="0">
          <a:gsLst>
            <a:gs pos="0">
              <a:schemeClr val="accent2">
                <a:hueOff val="0"/>
                <a:satOff val="0"/>
                <a:lumOff val="0"/>
                <a:alphaOff val="0"/>
                <a:shade val="45000"/>
                <a:satMod val="155000"/>
              </a:schemeClr>
            </a:gs>
            <a:gs pos="60000">
              <a:schemeClr val="accent2">
                <a:hueOff val="0"/>
                <a:satOff val="0"/>
                <a:lumOff val="0"/>
                <a:alphaOff val="0"/>
                <a:shade val="95000"/>
                <a:satMod val="150000"/>
              </a:schemeClr>
            </a:gs>
            <a:gs pos="100000">
              <a:schemeClr val="accent2">
                <a:hueOff val="0"/>
                <a:satOff val="0"/>
                <a:lumOff val="0"/>
                <a:alphaOff val="0"/>
                <a:tint val="87000"/>
                <a:satMod val="250000"/>
              </a:schemeClr>
            </a:gs>
          </a:gsLst>
          <a:lin ang="16200000" scaled="0"/>
        </a:gradFill>
        <a:ln>
          <a:noFill/>
        </a:ln>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en-US" sz="1000" kern="1200" dirty="0" smtClean="0"/>
            <a:t>Human Capitol</a:t>
          </a:r>
          <a:endParaRPr lang="en-US" sz="1000" kern="1200" dirty="0"/>
        </a:p>
      </dsp:txBody>
      <dsp:txXfrm>
        <a:off x="1376389" y="438696"/>
        <a:ext cx="584825" cy="584825"/>
      </dsp:txXfrm>
    </dsp:sp>
    <dsp:sp modelId="{297697D4-6218-4DC6-90EB-5E52E00DEBE1}">
      <dsp:nvSpPr>
        <dsp:cNvPr id="0" name=""/>
        <dsp:cNvSpPr/>
      </dsp:nvSpPr>
      <dsp:spPr>
        <a:xfrm>
          <a:off x="2508958" y="1571265"/>
          <a:ext cx="827067" cy="827067"/>
        </a:xfrm>
        <a:prstGeom prst="ellipse">
          <a:avLst/>
        </a:prstGeom>
        <a:gradFill rotWithShape="0">
          <a:gsLst>
            <a:gs pos="0">
              <a:schemeClr val="accent3">
                <a:hueOff val="0"/>
                <a:satOff val="0"/>
                <a:lumOff val="0"/>
                <a:alphaOff val="0"/>
                <a:shade val="45000"/>
                <a:satMod val="155000"/>
              </a:schemeClr>
            </a:gs>
            <a:gs pos="60000">
              <a:schemeClr val="accent3">
                <a:hueOff val="0"/>
                <a:satOff val="0"/>
                <a:lumOff val="0"/>
                <a:alphaOff val="0"/>
                <a:shade val="95000"/>
                <a:satMod val="150000"/>
              </a:schemeClr>
            </a:gs>
            <a:gs pos="100000">
              <a:schemeClr val="accent3">
                <a:hueOff val="0"/>
                <a:satOff val="0"/>
                <a:lumOff val="0"/>
                <a:alphaOff val="0"/>
                <a:tint val="87000"/>
                <a:satMod val="250000"/>
              </a:schemeClr>
            </a:gs>
          </a:gsLst>
          <a:lin ang="16200000" scaled="0"/>
        </a:gradFill>
        <a:ln>
          <a:noFill/>
        </a:ln>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en-US" sz="1000" kern="1200" dirty="0" smtClean="0"/>
            <a:t>Added Value</a:t>
          </a:r>
          <a:endParaRPr lang="en-US" sz="1000" kern="1200" dirty="0"/>
        </a:p>
      </dsp:txBody>
      <dsp:txXfrm>
        <a:off x="2630079" y="1692386"/>
        <a:ext cx="584825" cy="584825"/>
      </dsp:txXfrm>
    </dsp:sp>
    <dsp:sp modelId="{1A0645AD-4BB0-468B-82AE-BD67F1F23F12}">
      <dsp:nvSpPr>
        <dsp:cNvPr id="0" name=""/>
        <dsp:cNvSpPr/>
      </dsp:nvSpPr>
      <dsp:spPr>
        <a:xfrm>
          <a:off x="1255268" y="2824954"/>
          <a:ext cx="827067" cy="827067"/>
        </a:xfrm>
        <a:prstGeom prst="ellipse">
          <a:avLst/>
        </a:prstGeom>
        <a:gradFill rotWithShape="0">
          <a:gsLst>
            <a:gs pos="0">
              <a:schemeClr val="accent4">
                <a:hueOff val="0"/>
                <a:satOff val="0"/>
                <a:lumOff val="0"/>
                <a:alphaOff val="0"/>
                <a:shade val="45000"/>
                <a:satMod val="155000"/>
              </a:schemeClr>
            </a:gs>
            <a:gs pos="60000">
              <a:schemeClr val="accent4">
                <a:hueOff val="0"/>
                <a:satOff val="0"/>
                <a:lumOff val="0"/>
                <a:alphaOff val="0"/>
                <a:shade val="95000"/>
                <a:satMod val="150000"/>
              </a:schemeClr>
            </a:gs>
            <a:gs pos="100000">
              <a:schemeClr val="accent4">
                <a:hueOff val="0"/>
                <a:satOff val="0"/>
                <a:lumOff val="0"/>
                <a:alphaOff val="0"/>
                <a:tint val="87000"/>
                <a:satMod val="250000"/>
              </a:schemeClr>
            </a:gs>
          </a:gsLst>
          <a:lin ang="16200000" scaled="0"/>
        </a:gradFill>
        <a:ln>
          <a:noFill/>
        </a:ln>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en-US" sz="1000" kern="1200" dirty="0" smtClean="0"/>
            <a:t>Rewards</a:t>
          </a:r>
          <a:endParaRPr lang="en-US" sz="1000" kern="1200" dirty="0"/>
        </a:p>
      </dsp:txBody>
      <dsp:txXfrm>
        <a:off x="1376389" y="2946075"/>
        <a:ext cx="584825" cy="584825"/>
      </dsp:txXfrm>
    </dsp:sp>
    <dsp:sp modelId="{D01822C9-7DF8-4B94-86A8-9899CF40EBC1}">
      <dsp:nvSpPr>
        <dsp:cNvPr id="0" name=""/>
        <dsp:cNvSpPr/>
      </dsp:nvSpPr>
      <dsp:spPr>
        <a:xfrm>
          <a:off x="1579" y="1571265"/>
          <a:ext cx="827067" cy="827067"/>
        </a:xfrm>
        <a:prstGeom prst="ellipse">
          <a:avLst/>
        </a:prstGeom>
        <a:gradFill rotWithShape="0">
          <a:gsLst>
            <a:gs pos="0">
              <a:schemeClr val="accent5">
                <a:hueOff val="0"/>
                <a:satOff val="0"/>
                <a:lumOff val="0"/>
                <a:alphaOff val="0"/>
                <a:shade val="45000"/>
                <a:satMod val="155000"/>
              </a:schemeClr>
            </a:gs>
            <a:gs pos="60000">
              <a:schemeClr val="accent5">
                <a:hueOff val="0"/>
                <a:satOff val="0"/>
                <a:lumOff val="0"/>
                <a:alphaOff val="0"/>
                <a:shade val="95000"/>
                <a:satMod val="150000"/>
              </a:schemeClr>
            </a:gs>
            <a:gs pos="100000">
              <a:schemeClr val="accent5">
                <a:hueOff val="0"/>
                <a:satOff val="0"/>
                <a:lumOff val="0"/>
                <a:alphaOff val="0"/>
                <a:tint val="87000"/>
                <a:satMod val="250000"/>
              </a:schemeClr>
            </a:gs>
          </a:gsLst>
          <a:lin ang="16200000" scaled="0"/>
        </a:gradFill>
        <a:ln>
          <a:noFill/>
        </a:ln>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en-US" sz="1000" kern="1200" dirty="0" smtClean="0"/>
            <a:t>Results Driven</a:t>
          </a:r>
          <a:endParaRPr lang="en-US" sz="1000" kern="1200" dirty="0"/>
        </a:p>
      </dsp:txBody>
      <dsp:txXfrm>
        <a:off x="122700" y="1692386"/>
        <a:ext cx="584825" cy="58482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atin typeface="Calibri" charset="0"/>
              </a:defRPr>
            </a:lvl1pPr>
          </a:lstStyle>
          <a:p>
            <a:pPr>
              <a:defRPr/>
            </a:pPr>
            <a:fld id="{D46EE07B-B701-4F76-B7B8-566F23DC8A46}" type="datetime1">
              <a:rPr lang="en-US"/>
              <a:pPr>
                <a:defRPr/>
              </a:pPr>
              <a:t>6/7/17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atin typeface="Calibri" charset="0"/>
              </a:defRPr>
            </a:lvl1pPr>
          </a:lstStyle>
          <a:p>
            <a:pPr>
              <a:defRPr/>
            </a:pPr>
            <a:fld id="{C7FEC398-B507-42CB-9875-504389609742}" type="slidenum">
              <a:rPr lang="en-US"/>
              <a:pPr>
                <a:defRPr/>
              </a:pPr>
              <a:t>‹#›</a:t>
            </a:fld>
            <a:endParaRPr lang="en-US"/>
          </a:p>
        </p:txBody>
      </p:sp>
    </p:spTree>
    <p:extLst>
      <p:ext uri="{BB962C8B-B14F-4D97-AF65-F5344CB8AC3E}">
        <p14:creationId xmlns:p14="http://schemas.microsoft.com/office/powerpoint/2010/main" val="33671020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128"/>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b="1" smtClean="0">
                <a:solidFill>
                  <a:srgbClr val="FF0000"/>
                </a:solidFill>
              </a:rPr>
              <a:t>Use the following as an example to formulate your writing and point of view(s):</a:t>
            </a:r>
          </a:p>
          <a:p>
            <a:r>
              <a:rPr lang="en-US" altLang="en-US" smtClean="0"/>
              <a:t>In this section is where I want you to give me a presentation of the bullets listed on each of the slides… For the entire presentation I want you to cover only bullet responses followed by your presentation in the “Notes” section of each slide just like you were briefing your staff/team or given me a class. Do not forget that you have to cite your material using APA 6</a:t>
            </a:r>
            <a:r>
              <a:rPr lang="en-US" altLang="en-US" baseline="30000" smtClean="0"/>
              <a:t>th</a:t>
            </a:r>
            <a:r>
              <a:rPr lang="en-US" altLang="en-US" smtClean="0"/>
              <a:t> edition guidelines in the “Notes” section of each slide. The project must have an introduction, a conclusion/summary slide and a reference slide. For each slide after this one I want to see at least 200 words minimum written in the “Notes” section of each of your bulleted slides.</a:t>
            </a:r>
          </a:p>
          <a:p>
            <a:endParaRPr lang="en-US" altLang="en-US" b="1" smtClean="0"/>
          </a:p>
          <a:p>
            <a:r>
              <a:rPr lang="en-US" altLang="en-US" smtClean="0"/>
              <a:t>In this section, for example, you will start by writing what you are going to say to your audience: For example, good morning, afternoon, etc. I am the HR manager for this organization and my name is John Doe. Today I will be presenting information on HR-Business Strategy and how it could complement the organization’s business strategy… </a:t>
            </a:r>
          </a:p>
          <a:p>
            <a:endParaRPr lang="en-US" altLang="en-US" b="1" smtClean="0"/>
          </a:p>
          <a:p>
            <a:r>
              <a:rPr lang="en-US" altLang="en-US" b="1" smtClean="0">
                <a:solidFill>
                  <a:srgbClr val="0070C0"/>
                </a:solidFill>
              </a:rPr>
              <a:t>Remember to transition into the next slide this will prompt your audience as to what you are going to discuss next.</a:t>
            </a:r>
          </a:p>
          <a:p>
            <a:endParaRPr lang="en-US" altLang="en-US" b="1" smtClean="0">
              <a:solidFill>
                <a:srgbClr val="0070C0"/>
              </a:solidFill>
            </a:endParaRPr>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fld id="{12717CB1-6E78-4184-8E61-5E727CE1DB3B}" type="slidenum">
              <a:rPr lang="en-US" altLang="en-US">
                <a:latin typeface="Calibri" charset="0"/>
              </a:rPr>
              <a:pPr eaLnBrk="1" hangingPunct="1"/>
              <a:t>1</a:t>
            </a:fld>
            <a:endParaRPr lang="en-US" altLang="en-US">
              <a:latin typeface="Calibri"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wrap="square" numCol="1" anchor="t" anchorCtr="0" compatLnSpc="1">
            <a:prstTxWarp prst="textNoShape">
              <a:avLst/>
            </a:prstTxWarp>
          </a:bodyPr>
          <a:lstStyle/>
          <a:p>
            <a:pPr>
              <a:lnSpc>
                <a:spcPct val="90000"/>
              </a:lnSpc>
              <a:defRPr/>
            </a:pPr>
            <a:r>
              <a:rPr lang="en-US" dirty="0" smtClean="0"/>
              <a:t>Next slide will explain..</a:t>
            </a:r>
          </a:p>
          <a:p>
            <a:pPr>
              <a:lnSpc>
                <a:spcPct val="90000"/>
              </a:lnSpc>
              <a:defRPr/>
            </a:pPr>
            <a:endParaRPr lang="en-US" dirty="0" smtClean="0"/>
          </a:p>
          <a:p>
            <a:pPr>
              <a:lnSpc>
                <a:spcPct val="90000"/>
              </a:lnSpc>
              <a:buClr>
                <a:srgbClr val="000000"/>
              </a:buClr>
              <a:defRPr/>
            </a:pPr>
            <a:r>
              <a:rPr lang="en-US" b="1" dirty="0" smtClean="0">
                <a:solidFill>
                  <a:srgbClr val="0070C0"/>
                </a:solidFill>
              </a:rPr>
              <a:t>Note: There is a 200 word minimum for each slide. Also do not forget to introduce what you are going to discuss on the next slide here before transitioning into the next slide.</a:t>
            </a:r>
          </a:p>
          <a:p>
            <a:pPr>
              <a:lnSpc>
                <a:spcPct val="90000"/>
              </a:lnSpc>
              <a:defRPr/>
            </a:pPr>
            <a:endParaRPr lang="en-US" b="1" dirty="0" smtClean="0"/>
          </a:p>
          <a:p>
            <a:pPr>
              <a:lnSpc>
                <a:spcPct val="90000"/>
              </a:lnSpc>
              <a:defRPr/>
            </a:pPr>
            <a:endParaRPr lang="en-US" b="1" dirty="0" smtClean="0"/>
          </a:p>
          <a:p>
            <a:pPr>
              <a:lnSpc>
                <a:spcPct val="90000"/>
              </a:lnSpc>
              <a:defRPr/>
            </a:pPr>
            <a:endParaRPr lang="en-US" b="1" dirty="0" smtClean="0">
              <a:effectLst>
                <a:outerShdw blurRad="38100" dist="38100" dir="2700000" algn="tl">
                  <a:srgbClr val="C0C0C0"/>
                </a:outerShdw>
              </a:effectLst>
              <a:latin typeface="Constantia" charset="0"/>
            </a:endParaRPr>
          </a:p>
          <a:p>
            <a:pPr>
              <a:lnSpc>
                <a:spcPct val="90000"/>
              </a:lnSpc>
              <a:defRPr/>
            </a:pPr>
            <a:endParaRPr lang="en-US" b="1" dirty="0" smtClean="0"/>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fld id="{EA0D6620-F856-4D21-8118-0B66D45212E2}" type="slidenum">
              <a:rPr lang="en-US" altLang="en-US">
                <a:latin typeface="Calibri" charset="0"/>
              </a:rPr>
              <a:pPr eaLnBrk="1" hangingPunct="1"/>
              <a:t>10</a:t>
            </a:fld>
            <a:endParaRPr lang="en-US" altLang="en-US">
              <a:latin typeface="Calibri"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1" smtClean="0">
              <a:solidFill>
                <a:srgbClr val="0070C0"/>
              </a:solidFill>
            </a:endParaRPr>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fld id="{6D057AFD-582E-4939-AABE-13AC926CF08B}" type="slidenum">
              <a:rPr lang="en-US" altLang="en-US">
                <a:solidFill>
                  <a:srgbClr val="000000"/>
                </a:solidFill>
                <a:latin typeface="Calibri" charset="0"/>
              </a:rPr>
              <a:pPr eaLnBrk="1" hangingPunct="1"/>
              <a:t>11</a:t>
            </a:fld>
            <a:endParaRPr lang="en-US" altLang="en-US">
              <a:solidFill>
                <a:srgbClr val="000000"/>
              </a:solidFill>
              <a:latin typeface="Calibri"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90000"/>
              </a:lnSpc>
              <a:spcBef>
                <a:spcPct val="0"/>
              </a:spcBef>
            </a:pPr>
            <a:endParaRPr lang="en-US" altLang="en-US" sz="1100" b="1" smtClean="0"/>
          </a:p>
          <a:p>
            <a:pPr>
              <a:lnSpc>
                <a:spcPct val="90000"/>
              </a:lnSpc>
              <a:buClr>
                <a:srgbClr val="000000"/>
              </a:buClr>
            </a:pPr>
            <a:r>
              <a:rPr lang="en-US" altLang="en-US" sz="1100" b="1" smtClean="0">
                <a:solidFill>
                  <a:srgbClr val="0070C0"/>
                </a:solidFill>
              </a:rPr>
              <a:t>Note: There is a 200 word minimum for each slide. Also do not forget to introduce what you are going to discuss on the next slide here before transitioning into the next slide.</a:t>
            </a:r>
          </a:p>
          <a:p>
            <a:pPr eaLnBrk="1" hangingPunct="1">
              <a:lnSpc>
                <a:spcPct val="90000"/>
              </a:lnSpc>
              <a:spcBef>
                <a:spcPct val="0"/>
              </a:spcBef>
            </a:pPr>
            <a:endParaRPr lang="en-US" altLang="en-US" sz="1100" b="1" smtClean="0"/>
          </a:p>
          <a:p>
            <a:pPr eaLnBrk="1" hangingPunct="1">
              <a:lnSpc>
                <a:spcPct val="90000"/>
              </a:lnSpc>
              <a:spcBef>
                <a:spcPct val="0"/>
              </a:spcBef>
            </a:pPr>
            <a:endParaRPr lang="en-US" altLang="en-US" sz="1100" b="1" smtClean="0">
              <a:solidFill>
                <a:srgbClr val="0070C0"/>
              </a:solidFill>
            </a:endParaRPr>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fld id="{427D4216-C763-4488-B5E2-2D9D3BEE1CF9}" type="slidenum">
              <a:rPr lang="en-US" altLang="en-US">
                <a:latin typeface="Calibri" charset="0"/>
              </a:rPr>
              <a:pPr eaLnBrk="1" hangingPunct="1"/>
              <a:t>12</a:t>
            </a:fld>
            <a:endParaRPr lang="en-US" altLang="en-US">
              <a:latin typeface="Calibri"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ts val="425"/>
              </a:spcBef>
            </a:pPr>
            <a:endParaRPr lang="en-US" altLang="en-US" b="1" smtClean="0">
              <a:solidFill>
                <a:srgbClr val="0070C0"/>
              </a:solidFill>
            </a:endParaRPr>
          </a:p>
          <a:p>
            <a:pPr eaLnBrk="1" hangingPunct="1">
              <a:spcBef>
                <a:spcPct val="0"/>
              </a:spcBef>
            </a:pPr>
            <a:endParaRPr lang="en-US" altLang="en-US" b="1" smtClean="0">
              <a:solidFill>
                <a:srgbClr val="0070C0"/>
              </a:solidFill>
            </a:endParaRPr>
          </a:p>
          <a:p>
            <a:pPr eaLnBrk="1" hangingPunct="1">
              <a:spcBef>
                <a:spcPct val="0"/>
              </a:spcBef>
            </a:pPr>
            <a:r>
              <a:rPr lang="en-US" altLang="en-US" smtClean="0"/>
              <a:t>In conclusion…Moving onto the next slide…</a:t>
            </a:r>
          </a:p>
          <a:p>
            <a:pPr eaLnBrk="1" hangingPunct="1">
              <a:spcBef>
                <a:spcPct val="0"/>
              </a:spcBef>
            </a:pPr>
            <a:endParaRPr lang="en-US" altLang="en-US" b="1" smtClean="0"/>
          </a:p>
          <a:p>
            <a:pPr>
              <a:buClr>
                <a:srgbClr val="000000"/>
              </a:buClr>
            </a:pPr>
            <a:r>
              <a:rPr lang="en-US" altLang="en-US" b="1" smtClean="0">
                <a:solidFill>
                  <a:srgbClr val="0070C0"/>
                </a:solidFill>
              </a:rPr>
              <a:t>Note: There is a 200 word minimum for each slide. Also do not forget to introduce what you are going to discuss on the next slide here before transitioning into the next slide.</a:t>
            </a:r>
          </a:p>
          <a:p>
            <a:pPr eaLnBrk="1" hangingPunct="1">
              <a:spcBef>
                <a:spcPct val="0"/>
              </a:spcBef>
            </a:pPr>
            <a:endParaRPr lang="en-US" altLang="en-US" b="1" smtClean="0"/>
          </a:p>
          <a:p>
            <a:pPr eaLnBrk="1" hangingPunct="1">
              <a:spcBef>
                <a:spcPct val="0"/>
              </a:spcBef>
            </a:pPr>
            <a:endParaRPr lang="en-US" altLang="en-US" b="1" smtClean="0">
              <a:solidFill>
                <a:srgbClr val="0070C0"/>
              </a:solidFill>
            </a:endParaRPr>
          </a:p>
        </p:txBody>
      </p:sp>
      <p:sp>
        <p:nvSpPr>
          <p:cNvPr id="34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fld id="{12C5887F-8333-4129-93EF-253C1323F07D}" type="slidenum">
              <a:rPr lang="en-US" altLang="en-US">
                <a:latin typeface="Calibri" charset="0"/>
              </a:rPr>
              <a:pPr eaLnBrk="1" hangingPunct="1"/>
              <a:t>13</a:t>
            </a:fld>
            <a:endParaRPr lang="en-US" altLang="en-US">
              <a:latin typeface="Calibri"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1" smtClean="0"/>
          </a:p>
          <a:p>
            <a:endParaRPr lang="en-US" altLang="en-US" b="1" smtClean="0"/>
          </a:p>
          <a:p>
            <a:endParaRPr lang="en-US" altLang="en-US" b="1" smtClean="0"/>
          </a:p>
          <a:p>
            <a:endParaRPr lang="en-US" altLang="en-US" b="1" smtClean="0"/>
          </a:p>
          <a:p>
            <a:pPr>
              <a:buClr>
                <a:srgbClr val="000000"/>
              </a:buClr>
            </a:pPr>
            <a:endParaRPr lang="en-US" altLang="en-US" b="1" smtClean="0">
              <a:solidFill>
                <a:srgbClr val="0070C0"/>
              </a:solidFill>
            </a:endParaRPr>
          </a:p>
          <a:p>
            <a:pPr>
              <a:buClr>
                <a:srgbClr val="000000"/>
              </a:buClr>
            </a:pPr>
            <a:r>
              <a:rPr lang="en-US" altLang="en-US" b="1" smtClean="0">
                <a:solidFill>
                  <a:srgbClr val="0070C0"/>
                </a:solidFill>
              </a:rPr>
              <a:t>Note: There is a 200 word minimum for each slide. Also do not forget to introduce what you are going to discuss on the next slide here before transitioning into the next slide.</a:t>
            </a:r>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fld id="{71044099-8EC2-4DC5-9E61-E69D414DFD95}" type="slidenum">
              <a:rPr lang="en-US" altLang="en-US">
                <a:latin typeface="Calibri" charset="0"/>
              </a:rPr>
              <a:pPr eaLnBrk="1" hangingPunct="1"/>
              <a:t>14</a:t>
            </a:fld>
            <a:endParaRPr lang="en-US" altLang="en-US">
              <a:latin typeface="Calibri"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b="1" smtClean="0"/>
              <a:t>You must have at least six references in this format (APA 6</a:t>
            </a:r>
            <a:r>
              <a:rPr lang="en-US" altLang="en-US" b="1" baseline="30000" smtClean="0"/>
              <a:t>th</a:t>
            </a:r>
            <a:r>
              <a:rPr lang="en-US" altLang="en-US" b="1" smtClean="0"/>
              <a:t> ed.). This sample presentation/template is to provide you with an idea on how to draft and submit your project that meets the requirements posted in class. In order to receive full credit for the final project you must answer all of the questions provided in the instructions and use the checklist mentioned for Unit 9 Final Project.</a:t>
            </a:r>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fld id="{0CA73DC8-B90D-49DE-BB66-293CECC444D6}" type="slidenum">
              <a:rPr lang="en-US" altLang="en-US">
                <a:latin typeface="Calibri" charset="0"/>
              </a:rPr>
              <a:pPr eaLnBrk="1" hangingPunct="1"/>
              <a:t>15</a:t>
            </a:fld>
            <a:endParaRPr lang="en-US" altLang="en-US">
              <a:latin typeface="Calibri"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ts val="425"/>
              </a:spcBef>
            </a:pPr>
            <a:r>
              <a:rPr lang="en-US" altLang="en-US" b="1" smtClean="0">
                <a:solidFill>
                  <a:srgbClr val="FF0000"/>
                </a:solidFill>
                <a:cs typeface="Times New Roman" charset="0"/>
              </a:rPr>
              <a:t>Use the following as an example to formulate your writing and point of </a:t>
            </a:r>
            <a:r>
              <a:rPr lang="en-US" altLang="en-US" b="1" smtClean="0">
                <a:solidFill>
                  <a:srgbClr val="FF0000"/>
                </a:solidFill>
              </a:rPr>
              <a:t>view(s)</a:t>
            </a:r>
            <a:r>
              <a:rPr lang="en-US" altLang="en-US" b="1" smtClean="0">
                <a:solidFill>
                  <a:srgbClr val="FF0000"/>
                </a:solidFill>
                <a:cs typeface="Times New Roman" charset="0"/>
              </a:rPr>
              <a:t>:</a:t>
            </a:r>
            <a:endParaRPr lang="en-US" altLang="en-US" smtClean="0">
              <a:latin typeface="Times New Roman" charset="0"/>
              <a:cs typeface="Times New Roman" charset="0"/>
            </a:endParaRPr>
          </a:p>
          <a:p>
            <a:r>
              <a:rPr lang="en-US" altLang="en-US" b="1" smtClean="0"/>
              <a:t>This would be your Introduction slide where you will introduce the material that you will present during your presentation and then transition to the next slide. For example, you may want to start out by saying:</a:t>
            </a:r>
          </a:p>
          <a:p>
            <a:endParaRPr lang="en-US" altLang="en-US" b="1" smtClean="0"/>
          </a:p>
          <a:p>
            <a:r>
              <a:rPr lang="en-US" altLang="en-US" smtClean="0"/>
              <a:t>During this presentation I will be discussing the factors that go into developing and implementing an HR strategy successfully. The information listed on the following slides may assist HR strategists with implementing change in an organization.  First, I will discuss ….</a:t>
            </a:r>
          </a:p>
          <a:p>
            <a:endParaRPr lang="en-US" altLang="en-US" b="1" smtClean="0"/>
          </a:p>
          <a:p>
            <a:pPr>
              <a:buClr>
                <a:srgbClr val="000000"/>
              </a:buClr>
            </a:pPr>
            <a:r>
              <a:rPr lang="en-US" altLang="en-US" b="1" smtClean="0">
                <a:solidFill>
                  <a:srgbClr val="0070C0"/>
                </a:solidFill>
              </a:rPr>
              <a:t>Note: There is a 200 word minimum for each slide. Also do not forget to introduce what you are going to discuss on the next slide here before transitioning into the next slide.</a:t>
            </a:r>
          </a:p>
          <a:p>
            <a:pPr eaLnBrk="1" hangingPunct="1">
              <a:spcBef>
                <a:spcPct val="0"/>
              </a:spcBef>
            </a:pPr>
            <a:endParaRPr lang="en-US" altLang="en-US" b="1" smtClean="0">
              <a:solidFill>
                <a:srgbClr val="0070C0"/>
              </a:solidFill>
            </a:endParaRPr>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fld id="{6188B0D9-B6CF-4112-B2E2-37DEBA89CA99}" type="slidenum">
              <a:rPr lang="en-US" altLang="en-US">
                <a:latin typeface="Calibri" charset="0"/>
              </a:rPr>
              <a:pPr eaLnBrk="1" hangingPunct="1"/>
              <a:t>2</a:t>
            </a:fld>
            <a:endParaRPr lang="en-US" altLang="en-US">
              <a:latin typeface="Calibri"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1" smtClean="0">
              <a:solidFill>
                <a:srgbClr val="0070C0"/>
              </a:solidFill>
            </a:endParaRPr>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fld id="{73DDA598-3CE5-46F0-982A-26912933B8FB}" type="slidenum">
              <a:rPr lang="en-US" altLang="en-US">
                <a:solidFill>
                  <a:srgbClr val="000000"/>
                </a:solidFill>
                <a:latin typeface="Calibri" charset="0"/>
              </a:rPr>
              <a:pPr eaLnBrk="1" hangingPunct="1"/>
              <a:t>3</a:t>
            </a:fld>
            <a:endParaRPr lang="en-US" altLang="en-US">
              <a:solidFill>
                <a:srgbClr val="000000"/>
              </a:solidFill>
              <a:latin typeface="Calibri"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547688" indent="-411163">
              <a:buClr>
                <a:srgbClr val="000000"/>
              </a:buClr>
            </a:pPr>
            <a:r>
              <a:rPr lang="en-US" altLang="en-US" b="1" smtClean="0"/>
              <a:t> </a:t>
            </a:r>
            <a:r>
              <a:rPr lang="en-US" altLang="en-US" b="1" smtClean="0">
                <a:solidFill>
                  <a:srgbClr val="0070C0"/>
                </a:solidFill>
              </a:rPr>
              <a:t>Note: There is a 200 word minimum for each slide. Also do not forget to introduce what you are going to discuss on the next slide here before transitioning into the next slide.</a:t>
            </a:r>
          </a:p>
          <a:p>
            <a:pPr marL="547688" indent="-411163"/>
            <a:r>
              <a:rPr lang="en-US" altLang="en-US" b="1" smtClean="0">
                <a:solidFill>
                  <a:srgbClr val="0070C0"/>
                </a:solidFill>
              </a:rPr>
              <a:t> </a:t>
            </a:r>
          </a:p>
          <a:p>
            <a:pPr marL="547688" indent="-411163" eaLnBrk="1" hangingPunct="1">
              <a:spcBef>
                <a:spcPct val="0"/>
              </a:spcBef>
            </a:pPr>
            <a:endParaRPr lang="en-US" altLang="en-US" b="1" smtClean="0"/>
          </a:p>
        </p:txBody>
      </p:sp>
      <p:sp>
        <p:nvSpPr>
          <p:cNvPr id="256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fld id="{F4101574-234B-4CF3-8C83-15D880DAFA80}" type="slidenum">
              <a:rPr lang="en-US" altLang="en-US">
                <a:latin typeface="Calibri" charset="0"/>
              </a:rPr>
              <a:pPr eaLnBrk="1" hangingPunct="1"/>
              <a:t>4</a:t>
            </a:fld>
            <a:endParaRPr lang="en-US" altLang="en-US">
              <a:latin typeface="Calibri"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wrap="square" numCol="1" anchor="t" anchorCtr="0" compatLnSpc="1">
            <a:prstTxWarp prst="textNoShape">
              <a:avLst/>
            </a:prstTxWarp>
          </a:bodyPr>
          <a:lstStyle/>
          <a:p>
            <a:pPr>
              <a:lnSpc>
                <a:spcPct val="90000"/>
              </a:lnSpc>
              <a:spcBef>
                <a:spcPts val="425"/>
              </a:spcBef>
              <a:defRPr/>
            </a:pPr>
            <a:r>
              <a:rPr lang="en-US" sz="1000" b="1" smtClean="0">
                <a:solidFill>
                  <a:srgbClr val="0070C0"/>
                </a:solidFill>
              </a:rPr>
              <a:t>Enter notes here…</a:t>
            </a:r>
          </a:p>
          <a:p>
            <a:pPr>
              <a:lnSpc>
                <a:spcPct val="90000"/>
              </a:lnSpc>
              <a:defRPr/>
            </a:pPr>
            <a:endParaRPr lang="en-US" sz="1000" b="1" smtClean="0">
              <a:solidFill>
                <a:srgbClr val="0070C0"/>
              </a:solidFill>
            </a:endParaRPr>
          </a:p>
          <a:p>
            <a:pPr>
              <a:lnSpc>
                <a:spcPct val="90000"/>
              </a:lnSpc>
              <a:defRPr/>
            </a:pPr>
            <a:r>
              <a:rPr lang="en-US" sz="1000" smtClean="0"/>
              <a:t>Next slide will explain…</a:t>
            </a:r>
          </a:p>
          <a:p>
            <a:pPr>
              <a:lnSpc>
                <a:spcPct val="90000"/>
              </a:lnSpc>
              <a:buClr>
                <a:srgbClr val="000000"/>
              </a:buClr>
              <a:buFont typeface="Wingdings 2" charset="2"/>
              <a:buNone/>
              <a:defRPr/>
            </a:pPr>
            <a:endParaRPr lang="en-US" sz="1000" b="1" smtClean="0">
              <a:effectLst>
                <a:outerShdw blurRad="38100" dist="38100" dir="2700000" algn="tl">
                  <a:srgbClr val="C0C0C0"/>
                </a:outerShdw>
              </a:effectLst>
              <a:latin typeface="Constantia" charset="0"/>
            </a:endParaRPr>
          </a:p>
          <a:p>
            <a:pPr>
              <a:lnSpc>
                <a:spcPct val="90000"/>
              </a:lnSpc>
              <a:buClr>
                <a:srgbClr val="000000"/>
              </a:buClr>
              <a:defRPr/>
            </a:pPr>
            <a:r>
              <a:rPr lang="en-US" sz="1000" b="1" smtClean="0">
                <a:solidFill>
                  <a:srgbClr val="0070C0"/>
                </a:solidFill>
              </a:rPr>
              <a:t>Note: There is a 200 word minimum for each slide. Also do not forget to introduce what you are going to discuss on the next slide here before transitioning into the next slide.</a:t>
            </a:r>
          </a:p>
          <a:p>
            <a:pPr>
              <a:lnSpc>
                <a:spcPct val="90000"/>
              </a:lnSpc>
              <a:defRPr/>
            </a:pPr>
            <a:r>
              <a:rPr lang="en-US" sz="1000" b="1" smtClean="0">
                <a:solidFill>
                  <a:srgbClr val="0070C0"/>
                </a:solidFill>
              </a:rPr>
              <a:t> </a:t>
            </a:r>
          </a:p>
          <a:p>
            <a:pPr>
              <a:lnSpc>
                <a:spcPct val="90000"/>
              </a:lnSpc>
              <a:buClr>
                <a:srgbClr val="000000"/>
              </a:buClr>
              <a:defRPr/>
            </a:pPr>
            <a:endParaRPr lang="en-US" sz="1000" b="1" smtClean="0">
              <a:effectLst>
                <a:outerShdw blurRad="38100" dist="38100" dir="2700000" algn="tl">
                  <a:srgbClr val="C0C0C0"/>
                </a:outerShdw>
              </a:effectLst>
              <a:latin typeface="Constantia" charset="0"/>
            </a:endParaRPr>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fld id="{288AC766-2022-4316-B635-A551E45733E9}" type="slidenum">
              <a:rPr lang="en-US" altLang="en-US">
                <a:latin typeface="Calibri" charset="0"/>
              </a:rPr>
              <a:pPr eaLnBrk="1" hangingPunct="1"/>
              <a:t>5</a:t>
            </a:fld>
            <a:endParaRPr lang="en-US" altLang="en-US">
              <a:latin typeface="Calibri"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1" smtClean="0">
              <a:solidFill>
                <a:srgbClr val="0070C0"/>
              </a:solidFill>
            </a:endParaRPr>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fld id="{0FF48883-5475-4944-A364-6543CB82781C}" type="slidenum">
              <a:rPr lang="en-US" altLang="en-US">
                <a:solidFill>
                  <a:srgbClr val="000000"/>
                </a:solidFill>
                <a:latin typeface="Calibri" charset="0"/>
              </a:rPr>
              <a:pPr eaLnBrk="1" hangingPunct="1"/>
              <a:t>6</a:t>
            </a:fld>
            <a:endParaRPr lang="en-US" altLang="en-US">
              <a:solidFill>
                <a:srgbClr val="000000"/>
              </a:solidFill>
              <a:latin typeface="Calibri"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Next we will look at ….</a:t>
            </a:r>
          </a:p>
          <a:p>
            <a:endParaRPr lang="en-US" altLang="en-US" b="1" smtClean="0">
              <a:solidFill>
                <a:srgbClr val="0070C0"/>
              </a:solidFill>
            </a:endParaRPr>
          </a:p>
          <a:p>
            <a:pPr>
              <a:buClr>
                <a:srgbClr val="000000"/>
              </a:buClr>
            </a:pPr>
            <a:r>
              <a:rPr lang="en-US" altLang="en-US" b="1" smtClean="0">
                <a:solidFill>
                  <a:srgbClr val="0070C0"/>
                </a:solidFill>
              </a:rPr>
              <a:t>Note: There is a 200 word minimum for each slide. Also do not forget to introduce what you are going to discuss on the next slide here before transitioning into the next slide.</a:t>
            </a:r>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fld id="{6479504B-C1BD-45E4-9916-DB1C6D8FF58C}" type="slidenum">
              <a:rPr lang="en-US" altLang="en-US">
                <a:latin typeface="Calibri" charset="0"/>
              </a:rPr>
              <a:pPr eaLnBrk="1" hangingPunct="1"/>
              <a:t>7</a:t>
            </a:fld>
            <a:endParaRPr lang="en-US" altLang="en-US">
              <a:latin typeface="Calibri"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wrap="square" numCol="1" anchor="t" anchorCtr="0" compatLnSpc="1">
            <a:prstTxWarp prst="textNoShape">
              <a:avLst/>
            </a:prstTxWarp>
          </a:bodyPr>
          <a:lstStyle/>
          <a:p>
            <a:pPr>
              <a:lnSpc>
                <a:spcPct val="80000"/>
              </a:lnSpc>
              <a:defRPr/>
            </a:pPr>
            <a:endParaRPr lang="en-US" sz="1000" b="1" dirty="0" smtClean="0">
              <a:solidFill>
                <a:srgbClr val="0070C0"/>
              </a:solidFill>
            </a:endParaRPr>
          </a:p>
          <a:p>
            <a:pPr>
              <a:lnSpc>
                <a:spcPct val="80000"/>
              </a:lnSpc>
              <a:buClr>
                <a:srgbClr val="000000"/>
              </a:buClr>
              <a:defRPr/>
            </a:pPr>
            <a:r>
              <a:rPr lang="en-US" sz="1000" b="1" dirty="0" smtClean="0">
                <a:solidFill>
                  <a:srgbClr val="0070C0"/>
                </a:solidFill>
              </a:rPr>
              <a:t>Note: There is a 200 word minimum for each slide. Also do not forget to introduce what you are going to discuss on the next slide here before transitioning into the next slide.</a:t>
            </a:r>
          </a:p>
          <a:p>
            <a:pPr>
              <a:lnSpc>
                <a:spcPct val="80000"/>
              </a:lnSpc>
              <a:defRPr/>
            </a:pPr>
            <a:endParaRPr lang="en-US" sz="1000" b="1" dirty="0" smtClean="0"/>
          </a:p>
          <a:p>
            <a:pPr>
              <a:lnSpc>
                <a:spcPct val="80000"/>
              </a:lnSpc>
              <a:defRPr/>
            </a:pPr>
            <a:endParaRPr lang="en-US" sz="1000" b="1" dirty="0" smtClean="0"/>
          </a:p>
          <a:p>
            <a:pPr eaLnBrk="1" hangingPunct="1">
              <a:lnSpc>
                <a:spcPct val="80000"/>
              </a:lnSpc>
              <a:defRPr/>
            </a:pPr>
            <a:endParaRPr lang="en-US" sz="1000" b="1" dirty="0" smtClean="0">
              <a:latin typeface="Arial" charset="0"/>
            </a:endParaRPr>
          </a:p>
          <a:p>
            <a:pPr>
              <a:lnSpc>
                <a:spcPct val="80000"/>
              </a:lnSpc>
              <a:buClr>
                <a:srgbClr val="000000"/>
              </a:buClr>
              <a:buFont typeface="Wingdings 2" charset="2"/>
              <a:buNone/>
              <a:defRPr/>
            </a:pPr>
            <a:endParaRPr lang="en-US" sz="1000" b="1" dirty="0" smtClean="0">
              <a:effectLst>
                <a:outerShdw blurRad="38100" dist="38100" dir="2700000" algn="tl">
                  <a:srgbClr val="C0C0C0"/>
                </a:outerShdw>
              </a:effectLst>
              <a:latin typeface="Constantia" charset="0"/>
            </a:endParaRPr>
          </a:p>
          <a:p>
            <a:pPr>
              <a:lnSpc>
                <a:spcPct val="80000"/>
              </a:lnSpc>
              <a:buClr>
                <a:srgbClr val="000000"/>
              </a:buClr>
              <a:defRPr/>
            </a:pPr>
            <a:endParaRPr lang="en-US" sz="1000" b="1" dirty="0" smtClean="0">
              <a:effectLst>
                <a:outerShdw blurRad="38100" dist="38100" dir="2700000" algn="tl">
                  <a:srgbClr val="C0C0C0"/>
                </a:outerShdw>
              </a:effectLst>
              <a:latin typeface="Constantia" charset="0"/>
            </a:endParaRPr>
          </a:p>
        </p:txBody>
      </p:sp>
      <p:sp>
        <p:nvSpPr>
          <p:cNvPr id="29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fld id="{A3F39CAB-7975-4DDE-A0E3-8CC6EBA3644F}" type="slidenum">
              <a:rPr lang="en-US" altLang="en-US">
                <a:latin typeface="Calibri" charset="0"/>
              </a:rPr>
              <a:pPr eaLnBrk="1" hangingPunct="1"/>
              <a:t>8</a:t>
            </a:fld>
            <a:endParaRPr lang="en-US" altLang="en-US">
              <a:latin typeface="Calibri"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1" smtClean="0">
              <a:solidFill>
                <a:srgbClr val="0070C0"/>
              </a:solidFill>
            </a:endParaRPr>
          </a:p>
        </p:txBody>
      </p:sp>
      <p:sp>
        <p:nvSpPr>
          <p:cNvPr id="30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fld id="{A2057E93-3C6D-41D1-8676-462DC160867E}" type="slidenum">
              <a:rPr lang="en-US" altLang="en-US">
                <a:solidFill>
                  <a:srgbClr val="000000"/>
                </a:solidFill>
                <a:latin typeface="Calibri" charset="0"/>
              </a:rPr>
              <a:pPr eaLnBrk="1" hangingPunct="1"/>
              <a:t>9</a:t>
            </a:fld>
            <a:endParaRPr lang="en-US" altLang="en-US">
              <a:solidFill>
                <a:srgbClr val="000000"/>
              </a:solidFill>
              <a:latin typeface="Calibri"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ed Rectangle 3"/>
          <p:cNvSpPr>
            <a:spLocks noChangeArrowheads="1"/>
          </p:cNvSpPr>
          <p:nvPr/>
        </p:nvSpPr>
        <p:spPr bwMode="auto">
          <a:xfrm>
            <a:off x="304800" y="328613"/>
            <a:ext cx="8532813" cy="6197600"/>
          </a:xfrm>
          <a:prstGeom prst="roundRect">
            <a:avLst>
              <a:gd name="adj" fmla="val 2079"/>
            </a:avLst>
          </a:prstGeom>
          <a:gradFill rotWithShape="1">
            <a:gsLst>
              <a:gs pos="0">
                <a:srgbClr val="FFFFFF"/>
              </a:gs>
              <a:gs pos="98000">
                <a:srgbClr val="FFFFFF"/>
              </a:gs>
              <a:gs pos="99055">
                <a:srgbClr val="F7F7F7"/>
              </a:gs>
              <a:gs pos="100000">
                <a:srgbClr val="DADADA"/>
              </a:gs>
            </a:gsLst>
            <a:lin ang="5400000" scaled="1"/>
          </a:gradFill>
          <a:ln w="2000" cap="rnd">
            <a:solidFill>
              <a:srgbClr val="A4A3A3"/>
            </a:solidFill>
            <a:round/>
            <a:headEnd/>
            <a:tailEnd/>
          </a:ln>
          <a:effectLst>
            <a:outerShdw blurRad="76200" dist="50800" dir="5400000" algn="tl" rotWithShape="0">
              <a:srgbClr val="808080">
                <a:alpha val="25000"/>
              </a:srgbClr>
            </a:outerShdw>
          </a:effectLst>
        </p:spPr>
        <p:txBody>
          <a:bodyPr anchor="ctr"/>
          <a:lstStyle/>
          <a:p>
            <a:pPr algn="ctr" fontAlgn="auto">
              <a:spcBef>
                <a:spcPts val="0"/>
              </a:spcBef>
              <a:spcAft>
                <a:spcPts val="0"/>
              </a:spcAft>
              <a:defRPr/>
            </a:pPr>
            <a:endParaRPr lang="en-US" dirty="0">
              <a:solidFill>
                <a:schemeClr val="lt1"/>
              </a:solidFill>
              <a:latin typeface="+mn-lt"/>
              <a:ea typeface="+mn-ea"/>
            </a:endParaRPr>
          </a:p>
        </p:txBody>
      </p:sp>
      <p:sp>
        <p:nvSpPr>
          <p:cNvPr id="6" name="Rounded Rectangle 5"/>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lstStyle>
          <a:p>
            <a:r>
              <a:rPr lang="en-US" smtClean="0"/>
              <a:t>Click to edit Master title style</a:t>
            </a:r>
            <a:endParaRPr lang="en-US"/>
          </a:p>
        </p:txBody>
      </p:sp>
      <p:sp>
        <p:nvSpPr>
          <p:cNvPr id="20" name="Subtitle 19"/>
          <p:cNvSpPr>
            <a:spLocks noGrp="1"/>
          </p:cNvSpPr>
          <p:nvPr>
            <p:ph type="subTitle" idx="1"/>
          </p:nvPr>
        </p:nvSpPr>
        <p:spPr>
          <a:xfrm>
            <a:off x="722376" y="3685032"/>
            <a:ext cx="7772400" cy="914400"/>
          </a:xfrm>
        </p:spPr>
        <p:txBody>
          <a:bodyPr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7" name="Date Placeholder 18"/>
          <p:cNvSpPr>
            <a:spLocks noGrp="1"/>
          </p:cNvSpPr>
          <p:nvPr>
            <p:ph type="dt" sz="half" idx="10"/>
          </p:nvPr>
        </p:nvSpPr>
        <p:spPr/>
        <p:txBody>
          <a:bodyPr/>
          <a:lstStyle>
            <a:lvl1pPr>
              <a:defRPr smtClean="0"/>
            </a:lvl1pPr>
          </a:lstStyle>
          <a:p>
            <a:pPr>
              <a:defRPr/>
            </a:pPr>
            <a:fld id="{190B0071-D215-4263-8E9E-2EB42617961B}" type="datetime1">
              <a:rPr lang="en-US"/>
              <a:pPr>
                <a:defRPr/>
              </a:pPr>
              <a:t>6/7/17</a:t>
            </a:fld>
            <a:endParaRPr lang="en-US"/>
          </a:p>
        </p:txBody>
      </p:sp>
      <p:sp>
        <p:nvSpPr>
          <p:cNvPr id="8" name="Footer Placeholder 7"/>
          <p:cNvSpPr>
            <a:spLocks noGrp="1"/>
          </p:cNvSpPr>
          <p:nvPr>
            <p:ph type="ftr" sz="quarter" idx="11"/>
          </p:nvPr>
        </p:nvSpPr>
        <p:spPr/>
        <p:txBody>
          <a:bodyPr/>
          <a:lstStyle>
            <a:lvl1pPr>
              <a:defRPr/>
            </a:lvl1pPr>
          </a:lstStyle>
          <a:p>
            <a:pPr>
              <a:defRPr/>
            </a:pPr>
            <a:endParaRPr lang="en-US"/>
          </a:p>
        </p:txBody>
      </p:sp>
      <p:sp>
        <p:nvSpPr>
          <p:cNvPr id="9" name="Slide Number Placeholder 10"/>
          <p:cNvSpPr>
            <a:spLocks noGrp="1"/>
          </p:cNvSpPr>
          <p:nvPr>
            <p:ph type="sldNum" sz="quarter" idx="12"/>
          </p:nvPr>
        </p:nvSpPr>
        <p:spPr/>
        <p:txBody>
          <a:bodyPr/>
          <a:lstStyle>
            <a:lvl1pPr>
              <a:defRPr smtClean="0"/>
            </a:lvl1pPr>
          </a:lstStyle>
          <a:p>
            <a:pPr>
              <a:defRPr/>
            </a:pPr>
            <a:fld id="{F5D77EEB-A08F-49EA-B3AD-248A2AF0B42F}" type="slidenum">
              <a:rPr lang="en-US"/>
              <a:pPr>
                <a:defRPr/>
              </a:pPr>
              <a:t>‹#›</a:t>
            </a:fld>
            <a:endParaRPr lang="en-US"/>
          </a:p>
        </p:txBody>
      </p:sp>
    </p:spTree>
    <p:extLst>
      <p:ext uri="{BB962C8B-B14F-4D97-AF65-F5344CB8AC3E}">
        <p14:creationId xmlns:p14="http://schemas.microsoft.com/office/powerpoint/2010/main" val="20201686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502920" y="530352"/>
            <a:ext cx="8183880" cy="418795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fld id="{1897E5C0-A1C7-4190-A315-BA7C66552D3A}" type="datetime1">
              <a:rPr lang="en-US"/>
              <a:pPr>
                <a:defRPr/>
              </a:pPr>
              <a:t>6/7/17</a:t>
            </a:fld>
            <a:endParaRPr lang="en-US"/>
          </a:p>
        </p:txBody>
      </p:sp>
      <p:sp>
        <p:nvSpPr>
          <p:cNvPr id="5" name="Footer Placeholder 17"/>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1FFBBA76-F563-4D11-BC10-426ED3DEC2BD}" type="slidenum">
              <a:rPr lang="en-US"/>
              <a:pPr>
                <a:defRPr/>
              </a:pPr>
              <a:t>‹#›</a:t>
            </a:fld>
            <a:endParaRPr lang="en-US"/>
          </a:p>
        </p:txBody>
      </p:sp>
    </p:spTree>
    <p:extLst>
      <p:ext uri="{BB962C8B-B14F-4D97-AF65-F5344CB8AC3E}">
        <p14:creationId xmlns:p14="http://schemas.microsoft.com/office/powerpoint/2010/main" val="17412446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533402"/>
            <a:ext cx="5943600" cy="52578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fld id="{567C04BD-8FB8-4045-BE4B-24D22329A9C0}" type="datetime1">
              <a:rPr lang="en-US"/>
              <a:pPr>
                <a:defRPr/>
              </a:pPr>
              <a:t>6/7/17</a:t>
            </a:fld>
            <a:endParaRPr lang="en-US"/>
          </a:p>
        </p:txBody>
      </p:sp>
      <p:sp>
        <p:nvSpPr>
          <p:cNvPr id="5" name="Footer Placeholder 17"/>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1426C213-0C28-42E7-8E1A-A5A8FA6728A6}" type="slidenum">
              <a:rPr lang="en-US"/>
              <a:pPr>
                <a:defRPr/>
              </a:pPr>
              <a:t>‹#›</a:t>
            </a:fld>
            <a:endParaRPr lang="en-US"/>
          </a:p>
        </p:txBody>
      </p:sp>
    </p:spTree>
    <p:extLst>
      <p:ext uri="{BB962C8B-B14F-4D97-AF65-F5344CB8AC3E}">
        <p14:creationId xmlns:p14="http://schemas.microsoft.com/office/powerpoint/2010/main" val="1046708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lang="en-US" smtClean="0"/>
              <a:t>Click to edit Master title style</a:t>
            </a:r>
            <a:endParaRPr lang="en-US"/>
          </a:p>
        </p:txBody>
      </p:sp>
      <p:sp>
        <p:nvSpPr>
          <p:cNvPr id="3" name="Content Placeholder 2"/>
          <p:cNvSpPr>
            <a:spLocks noGrp="1"/>
          </p:cNvSpPr>
          <p:nvPr>
            <p:ph idx="1"/>
          </p:nvPr>
        </p:nvSpPr>
        <p:spPr>
          <a:xfrm>
            <a:off x="502920" y="530352"/>
            <a:ext cx="8183880" cy="418795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fld id="{2F0F33BF-2899-4CC9-A537-FC69174E32EA}" type="datetime1">
              <a:rPr lang="en-US"/>
              <a:pPr>
                <a:defRPr/>
              </a:pPr>
              <a:t>6/7/17</a:t>
            </a:fld>
            <a:endParaRPr lang="en-US"/>
          </a:p>
        </p:txBody>
      </p:sp>
      <p:sp>
        <p:nvSpPr>
          <p:cNvPr id="5" name="Footer Placeholder 17"/>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BDD935DE-7FA2-42D4-BC74-4F6F5CC1898F}" type="slidenum">
              <a:rPr lang="en-US"/>
              <a:pPr>
                <a:defRPr/>
              </a:pPr>
              <a:t>‹#›</a:t>
            </a:fld>
            <a:endParaRPr lang="en-US"/>
          </a:p>
        </p:txBody>
      </p:sp>
    </p:spTree>
    <p:extLst>
      <p:ext uri="{BB962C8B-B14F-4D97-AF65-F5344CB8AC3E}">
        <p14:creationId xmlns:p14="http://schemas.microsoft.com/office/powerpoint/2010/main" val="103051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ounded Rectangle 3"/>
          <p:cNvSpPr>
            <a:spLocks noChangeArrowheads="1"/>
          </p:cNvSpPr>
          <p:nvPr/>
        </p:nvSpPr>
        <p:spPr bwMode="auto">
          <a:xfrm>
            <a:off x="304800" y="328613"/>
            <a:ext cx="8532813" cy="6197600"/>
          </a:xfrm>
          <a:prstGeom prst="roundRect">
            <a:avLst>
              <a:gd name="adj" fmla="val 2079"/>
            </a:avLst>
          </a:prstGeom>
          <a:gradFill rotWithShape="1">
            <a:gsLst>
              <a:gs pos="0">
                <a:srgbClr val="FFFFFF"/>
              </a:gs>
              <a:gs pos="98000">
                <a:srgbClr val="FFFFFF"/>
              </a:gs>
              <a:gs pos="99055">
                <a:srgbClr val="F7F7F7"/>
              </a:gs>
              <a:gs pos="100000">
                <a:srgbClr val="DADADA"/>
              </a:gs>
            </a:gsLst>
            <a:lin ang="5400000" scaled="1"/>
          </a:gradFill>
          <a:ln w="2000" cap="rnd">
            <a:solidFill>
              <a:srgbClr val="A4A3A3"/>
            </a:solidFill>
            <a:round/>
            <a:headEnd/>
            <a:tailEnd/>
          </a:ln>
          <a:effectLst>
            <a:outerShdw blurRad="76200" dist="50800" dir="5400000" algn="tl" rotWithShape="0">
              <a:srgbClr val="808080">
                <a:alpha val="25000"/>
              </a:srgbClr>
            </a:outerShdw>
          </a:effectLst>
        </p:spPr>
        <p:txBody>
          <a:bodyPr anchor="ctr"/>
          <a:lstStyle/>
          <a:p>
            <a:pPr algn="ctr" fontAlgn="auto">
              <a:spcBef>
                <a:spcPts val="0"/>
              </a:spcBef>
              <a:spcAft>
                <a:spcPts val="0"/>
              </a:spcAft>
              <a:defRPr/>
            </a:pPr>
            <a:endParaRPr lang="en-US" dirty="0">
              <a:solidFill>
                <a:schemeClr val="lt1"/>
              </a:solidFill>
              <a:latin typeface="+mn-lt"/>
              <a:ea typeface="+mn-ea"/>
            </a:endParaRPr>
          </a:p>
        </p:txBody>
      </p:sp>
      <p:sp>
        <p:nvSpPr>
          <p:cNvPr id="5" name="Rounded Rectangle 4"/>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a:off x="468344" y="4928616"/>
            <a:ext cx="8183880" cy="676656"/>
          </a:xfrm>
        </p:spPr>
        <p:txBody>
          <a:bodyPr lIns="91440" bIns="0"/>
          <a:lstStyle>
            <a:lvl1pPr algn="l">
              <a:buNone/>
              <a:defRPr sz="3600" b="0" cap="none" baseline="0">
                <a:solidFill>
                  <a:schemeClr val="bg2">
                    <a:shade val="25000"/>
                  </a:schemeClr>
                </a:solidFill>
                <a:effectLst/>
              </a:defRPr>
            </a:lvl1pPr>
          </a:lstStyle>
          <a:p>
            <a:r>
              <a:rPr lang="en-US" smtClean="0"/>
              <a:t>Click to edit Master title style</a:t>
            </a:r>
            <a:endParaRPr lang="en-US"/>
          </a:p>
        </p:txBody>
      </p:sp>
      <p:sp>
        <p:nvSpPr>
          <p:cNvPr id="3" name="Text Placeholder 2"/>
          <p:cNvSpPr>
            <a:spLocks noGrp="1"/>
          </p:cNvSpPr>
          <p:nvPr>
            <p:ph type="body" idx="1"/>
          </p:nvPr>
        </p:nvSpPr>
        <p:spPr>
          <a:xfrm>
            <a:off x="468344" y="5624484"/>
            <a:ext cx="8183880" cy="420624"/>
          </a:xfrm>
        </p:spPr>
        <p:txBody>
          <a:bodyPr lIns="118872" tIns="0"/>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6" name="Date Placeholder 3"/>
          <p:cNvSpPr>
            <a:spLocks noGrp="1"/>
          </p:cNvSpPr>
          <p:nvPr>
            <p:ph type="dt" sz="half" idx="10"/>
          </p:nvPr>
        </p:nvSpPr>
        <p:spPr/>
        <p:txBody>
          <a:bodyPr/>
          <a:lstStyle>
            <a:lvl1pPr>
              <a:defRPr smtClean="0"/>
            </a:lvl1pPr>
          </a:lstStyle>
          <a:p>
            <a:pPr>
              <a:defRPr/>
            </a:pPr>
            <a:fld id="{B52122A4-3A3D-42A5-ACCA-39908452E368}" type="datetime1">
              <a:rPr lang="en-US"/>
              <a:pPr>
                <a:defRPr/>
              </a:pPr>
              <a:t>6/7/17</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smtClean="0"/>
            </a:lvl1pPr>
          </a:lstStyle>
          <a:p>
            <a:pPr>
              <a:defRPr/>
            </a:pPr>
            <a:fld id="{F99F0530-E2B4-487F-A9F9-0BCD506E15AE}" type="slidenum">
              <a:rPr lang="en-US"/>
              <a:pPr>
                <a:defRPr/>
              </a:pPr>
              <a:t>‹#›</a:t>
            </a:fld>
            <a:endParaRPr lang="en-US"/>
          </a:p>
        </p:txBody>
      </p:sp>
    </p:spTree>
    <p:extLst>
      <p:ext uri="{BB962C8B-B14F-4D97-AF65-F5344CB8AC3E}">
        <p14:creationId xmlns:p14="http://schemas.microsoft.com/office/powerpoint/2010/main" val="3853620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4"/>
          <p:cNvSpPr>
            <a:spLocks noGrp="1"/>
          </p:cNvSpPr>
          <p:nvPr>
            <p:ph type="dt" sz="half" idx="10"/>
          </p:nvPr>
        </p:nvSpPr>
        <p:spPr/>
        <p:txBody>
          <a:bodyPr/>
          <a:lstStyle>
            <a:lvl1pPr>
              <a:defRPr/>
            </a:lvl1pPr>
          </a:lstStyle>
          <a:p>
            <a:pPr>
              <a:defRPr/>
            </a:pPr>
            <a:fld id="{07A6BEC4-E2E0-4B5F-B188-02D1A863789D}" type="datetime1">
              <a:rPr lang="en-US"/>
              <a:pPr>
                <a:defRPr/>
              </a:pPr>
              <a:t>6/7/17</a:t>
            </a:fld>
            <a:endParaRPr lang="en-US"/>
          </a:p>
        </p:txBody>
      </p:sp>
      <p:sp>
        <p:nvSpPr>
          <p:cNvPr id="6" name="Footer Placeholder 17"/>
          <p:cNvSpPr>
            <a:spLocks noGrp="1"/>
          </p:cNvSpPr>
          <p:nvPr>
            <p:ph type="ftr" sz="quarter" idx="11"/>
          </p:nvPr>
        </p:nvSpPr>
        <p:spPr/>
        <p:txBody>
          <a:bodyPr/>
          <a:lstStyle>
            <a:lvl1pPr>
              <a:defRPr/>
            </a:lvl1pPr>
          </a:lstStyle>
          <a:p>
            <a:pPr>
              <a:defRPr/>
            </a:pPr>
            <a:endParaRPr lang="en-US"/>
          </a:p>
        </p:txBody>
      </p:sp>
      <p:sp>
        <p:nvSpPr>
          <p:cNvPr id="7" name="Slide Number Placeholder 4"/>
          <p:cNvSpPr>
            <a:spLocks noGrp="1"/>
          </p:cNvSpPr>
          <p:nvPr>
            <p:ph type="sldNum" sz="quarter" idx="12"/>
          </p:nvPr>
        </p:nvSpPr>
        <p:spPr/>
        <p:txBody>
          <a:bodyPr/>
          <a:lstStyle>
            <a:lvl1pPr>
              <a:defRPr/>
            </a:lvl1pPr>
          </a:lstStyle>
          <a:p>
            <a:pPr>
              <a:defRPr/>
            </a:pPr>
            <a:fld id="{04B882E7-BEAD-40E5-AFEB-C27BF7452570}" type="slidenum">
              <a:rPr lang="en-US"/>
              <a:pPr>
                <a:defRPr/>
              </a:pPr>
              <a:t>‹#›</a:t>
            </a:fld>
            <a:endParaRPr lang="en-US"/>
          </a:p>
        </p:txBody>
      </p:sp>
    </p:spTree>
    <p:extLst>
      <p:ext uri="{BB962C8B-B14F-4D97-AF65-F5344CB8AC3E}">
        <p14:creationId xmlns:p14="http://schemas.microsoft.com/office/powerpoint/2010/main" val="2244965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lvl1pPr>
              <a:defRPr b="1"/>
            </a:lvl1pPr>
          </a:lstStyle>
          <a:p>
            <a:r>
              <a:rPr lang="en-US" smtClean="0"/>
              <a:t>Click to edit Master title style</a:t>
            </a:r>
            <a:endParaRPr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lstStyle>
            <a:lvl1pPr algn="l">
              <a:defRPr sz="2400"/>
            </a:lvl1pPr>
            <a:lvl2pPr algn="l">
              <a:defRPr sz="2000"/>
            </a:lvl2pPr>
            <a:lvl3pPr algn="l">
              <a:defRPr sz="1800"/>
            </a:lvl3pPr>
            <a:lvl4pPr algn="l">
              <a:defRPr sz="1600"/>
            </a:lvl4pPr>
            <a:lvl5pPr algn="l">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52169" y="1447800"/>
            <a:ext cx="3931920" cy="3489960"/>
          </a:xfrm>
        </p:spPr>
        <p:txBody>
          <a:bodyPr/>
          <a:lstStyle>
            <a:lvl1pPr algn="l">
              <a:defRPr sz="2400"/>
            </a:lvl1pPr>
            <a:lvl2pPr algn="l">
              <a:defRPr sz="2000"/>
            </a:lvl2pPr>
            <a:lvl3pPr algn="l">
              <a:defRPr sz="1800"/>
            </a:lvl3pPr>
            <a:lvl4pPr algn="l">
              <a:defRPr sz="1600"/>
            </a:lvl4pPr>
            <a:lvl5pPr algn="l">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4"/>
          <p:cNvSpPr>
            <a:spLocks noGrp="1"/>
          </p:cNvSpPr>
          <p:nvPr>
            <p:ph type="dt" sz="half" idx="10"/>
          </p:nvPr>
        </p:nvSpPr>
        <p:spPr/>
        <p:txBody>
          <a:bodyPr/>
          <a:lstStyle>
            <a:lvl1pPr>
              <a:defRPr/>
            </a:lvl1pPr>
          </a:lstStyle>
          <a:p>
            <a:pPr>
              <a:defRPr/>
            </a:pPr>
            <a:fld id="{B85A0032-9843-4264-A86C-50DD03C6EB0F}" type="datetime1">
              <a:rPr lang="en-US"/>
              <a:pPr>
                <a:defRPr/>
              </a:pPr>
              <a:t>6/7/17</a:t>
            </a:fld>
            <a:endParaRPr lang="en-US"/>
          </a:p>
        </p:txBody>
      </p:sp>
      <p:sp>
        <p:nvSpPr>
          <p:cNvPr id="8" name="Footer Placeholder 17"/>
          <p:cNvSpPr>
            <a:spLocks noGrp="1"/>
          </p:cNvSpPr>
          <p:nvPr>
            <p:ph type="ftr" sz="quarter" idx="11"/>
          </p:nvPr>
        </p:nvSpPr>
        <p:spPr/>
        <p:txBody>
          <a:bodyPr/>
          <a:lstStyle>
            <a:lvl1pPr>
              <a:defRPr/>
            </a:lvl1pPr>
          </a:lstStyle>
          <a:p>
            <a:pPr>
              <a:defRPr/>
            </a:pPr>
            <a:endParaRPr lang="en-US"/>
          </a:p>
        </p:txBody>
      </p:sp>
      <p:sp>
        <p:nvSpPr>
          <p:cNvPr id="9" name="Slide Number Placeholder 4"/>
          <p:cNvSpPr>
            <a:spLocks noGrp="1"/>
          </p:cNvSpPr>
          <p:nvPr>
            <p:ph type="sldNum" sz="quarter" idx="12"/>
          </p:nvPr>
        </p:nvSpPr>
        <p:spPr/>
        <p:txBody>
          <a:bodyPr/>
          <a:lstStyle>
            <a:lvl1pPr>
              <a:defRPr/>
            </a:lvl1pPr>
          </a:lstStyle>
          <a:p>
            <a:pPr>
              <a:defRPr/>
            </a:pPr>
            <a:fld id="{41FBDE50-436F-4967-9A21-F5D25923759F}" type="slidenum">
              <a:rPr lang="en-US"/>
              <a:pPr>
                <a:defRPr/>
              </a:pPr>
              <a:t>‹#›</a:t>
            </a:fld>
            <a:endParaRPr lang="en-US"/>
          </a:p>
        </p:txBody>
      </p:sp>
    </p:spTree>
    <p:extLst>
      <p:ext uri="{BB962C8B-B14F-4D97-AF65-F5344CB8AC3E}">
        <p14:creationId xmlns:p14="http://schemas.microsoft.com/office/powerpoint/2010/main" val="18327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4"/>
          <p:cNvSpPr>
            <a:spLocks noGrp="1"/>
          </p:cNvSpPr>
          <p:nvPr>
            <p:ph type="dt" sz="half" idx="10"/>
          </p:nvPr>
        </p:nvSpPr>
        <p:spPr/>
        <p:txBody>
          <a:bodyPr/>
          <a:lstStyle>
            <a:lvl1pPr>
              <a:defRPr/>
            </a:lvl1pPr>
          </a:lstStyle>
          <a:p>
            <a:pPr>
              <a:defRPr/>
            </a:pPr>
            <a:fld id="{BEF714EC-A454-40A8-8C55-646621CB3B0B}" type="datetime1">
              <a:rPr lang="en-US"/>
              <a:pPr>
                <a:defRPr/>
              </a:pPr>
              <a:t>6/7/17</a:t>
            </a:fld>
            <a:endParaRPr lang="en-US"/>
          </a:p>
        </p:txBody>
      </p:sp>
      <p:sp>
        <p:nvSpPr>
          <p:cNvPr id="4" name="Footer Placeholder 17"/>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045D8806-5438-4361-B538-7D24E01CFB56}" type="slidenum">
              <a:rPr lang="en-US"/>
              <a:pPr>
                <a:defRPr/>
              </a:pPr>
              <a:t>‹#›</a:t>
            </a:fld>
            <a:endParaRPr lang="en-US"/>
          </a:p>
        </p:txBody>
      </p:sp>
    </p:spTree>
    <p:extLst>
      <p:ext uri="{BB962C8B-B14F-4D97-AF65-F5344CB8AC3E}">
        <p14:creationId xmlns:p14="http://schemas.microsoft.com/office/powerpoint/2010/main" val="2628943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ounded Rectangle 1"/>
          <p:cNvSpPr>
            <a:spLocks noChangeArrowheads="1"/>
          </p:cNvSpPr>
          <p:nvPr/>
        </p:nvSpPr>
        <p:spPr bwMode="auto">
          <a:xfrm>
            <a:off x="304800" y="328613"/>
            <a:ext cx="8532813" cy="6197600"/>
          </a:xfrm>
          <a:prstGeom prst="roundRect">
            <a:avLst>
              <a:gd name="adj" fmla="val 2079"/>
            </a:avLst>
          </a:prstGeom>
          <a:gradFill rotWithShape="1">
            <a:gsLst>
              <a:gs pos="0">
                <a:srgbClr val="FFFFFF"/>
              </a:gs>
              <a:gs pos="98000">
                <a:srgbClr val="FFFFFF"/>
              </a:gs>
              <a:gs pos="99055">
                <a:srgbClr val="F7F7F7"/>
              </a:gs>
              <a:gs pos="100000">
                <a:srgbClr val="DADADA"/>
              </a:gs>
            </a:gsLst>
            <a:lin ang="5400000" scaled="1"/>
          </a:gradFill>
          <a:ln w="2000" cap="rnd">
            <a:solidFill>
              <a:srgbClr val="A4A3A3"/>
            </a:solidFill>
            <a:round/>
            <a:headEnd/>
            <a:tailEnd/>
          </a:ln>
          <a:effectLst>
            <a:outerShdw blurRad="76200" dist="50800" dir="5400000" algn="tl" rotWithShape="0">
              <a:srgbClr val="808080">
                <a:alpha val="25000"/>
              </a:srgbClr>
            </a:outerShdw>
          </a:effectLst>
        </p:spPr>
        <p:txBody>
          <a:bodyPr anchor="ctr"/>
          <a:lstStyle/>
          <a:p>
            <a:pPr algn="ctr" fontAlgn="auto">
              <a:spcBef>
                <a:spcPts val="0"/>
              </a:spcBef>
              <a:spcAft>
                <a:spcPts val="0"/>
              </a:spcAft>
              <a:defRPr/>
            </a:pPr>
            <a:endParaRPr lang="en-US" dirty="0">
              <a:solidFill>
                <a:schemeClr val="lt1"/>
              </a:solidFill>
              <a:latin typeface="+mn-lt"/>
              <a:ea typeface="+mn-ea"/>
            </a:endParaRPr>
          </a:p>
        </p:txBody>
      </p:sp>
      <p:sp>
        <p:nvSpPr>
          <p:cNvPr id="3" name="Date Placeholder 1"/>
          <p:cNvSpPr>
            <a:spLocks noGrp="1"/>
          </p:cNvSpPr>
          <p:nvPr>
            <p:ph type="dt" sz="half" idx="10"/>
          </p:nvPr>
        </p:nvSpPr>
        <p:spPr/>
        <p:txBody>
          <a:bodyPr/>
          <a:lstStyle>
            <a:lvl1pPr>
              <a:defRPr smtClean="0"/>
            </a:lvl1pPr>
          </a:lstStyle>
          <a:p>
            <a:pPr>
              <a:defRPr/>
            </a:pPr>
            <a:fld id="{06DA920F-26C1-4F65-92E1-85F332487DBC}" type="datetime1">
              <a:rPr lang="en-US"/>
              <a:pPr>
                <a:defRPr/>
              </a:pPr>
              <a:t>6/7/17</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3"/>
          <p:cNvSpPr>
            <a:spLocks noGrp="1"/>
          </p:cNvSpPr>
          <p:nvPr>
            <p:ph type="sldNum" sz="quarter" idx="12"/>
          </p:nvPr>
        </p:nvSpPr>
        <p:spPr/>
        <p:txBody>
          <a:bodyPr/>
          <a:lstStyle>
            <a:lvl1pPr>
              <a:defRPr smtClean="0"/>
            </a:lvl1pPr>
          </a:lstStyle>
          <a:p>
            <a:pPr>
              <a:defRPr/>
            </a:pPr>
            <a:fld id="{C00114AE-11B5-4801-999E-3755BD3D3925}" type="slidenum">
              <a:rPr lang="en-US"/>
              <a:pPr>
                <a:defRPr/>
              </a:pPr>
              <a:t>‹#›</a:t>
            </a:fld>
            <a:endParaRPr lang="en-US"/>
          </a:p>
        </p:txBody>
      </p:sp>
    </p:spTree>
    <p:extLst>
      <p:ext uri="{BB962C8B-B14F-4D97-AF65-F5344CB8AC3E}">
        <p14:creationId xmlns:p14="http://schemas.microsoft.com/office/powerpoint/2010/main" val="3286218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lstStyle>
            <a:lvl1pPr algn="l">
              <a:buNone/>
              <a:defRPr sz="2200" b="1">
                <a:solidFill>
                  <a:schemeClr val="accent1"/>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4"/>
          <p:cNvSpPr>
            <a:spLocks noGrp="1"/>
          </p:cNvSpPr>
          <p:nvPr>
            <p:ph type="dt" sz="half" idx="10"/>
          </p:nvPr>
        </p:nvSpPr>
        <p:spPr/>
        <p:txBody>
          <a:bodyPr/>
          <a:lstStyle>
            <a:lvl1pPr>
              <a:defRPr/>
            </a:lvl1pPr>
          </a:lstStyle>
          <a:p>
            <a:pPr>
              <a:defRPr/>
            </a:pPr>
            <a:fld id="{1A8A08B9-206F-4AD4-B67C-54664728D913}" type="datetime1">
              <a:rPr lang="en-US"/>
              <a:pPr>
                <a:defRPr/>
              </a:pPr>
              <a:t>6/7/17</a:t>
            </a:fld>
            <a:endParaRPr lang="en-US"/>
          </a:p>
        </p:txBody>
      </p:sp>
      <p:sp>
        <p:nvSpPr>
          <p:cNvPr id="6" name="Footer Placeholder 17"/>
          <p:cNvSpPr>
            <a:spLocks noGrp="1"/>
          </p:cNvSpPr>
          <p:nvPr>
            <p:ph type="ftr" sz="quarter" idx="11"/>
          </p:nvPr>
        </p:nvSpPr>
        <p:spPr/>
        <p:txBody>
          <a:bodyPr/>
          <a:lstStyle>
            <a:lvl1pPr>
              <a:defRPr/>
            </a:lvl1pPr>
          </a:lstStyle>
          <a:p>
            <a:pPr>
              <a:defRPr/>
            </a:pPr>
            <a:endParaRPr lang="en-US"/>
          </a:p>
        </p:txBody>
      </p:sp>
      <p:sp>
        <p:nvSpPr>
          <p:cNvPr id="7" name="Slide Number Placeholder 4"/>
          <p:cNvSpPr>
            <a:spLocks noGrp="1"/>
          </p:cNvSpPr>
          <p:nvPr>
            <p:ph type="sldNum" sz="quarter" idx="12"/>
          </p:nvPr>
        </p:nvSpPr>
        <p:spPr/>
        <p:txBody>
          <a:bodyPr/>
          <a:lstStyle>
            <a:lvl1pPr>
              <a:defRPr/>
            </a:lvl1pPr>
          </a:lstStyle>
          <a:p>
            <a:pPr>
              <a:defRPr/>
            </a:pPr>
            <a:fld id="{3EE0543E-B03B-4FCB-9F68-8EAF57450947}" type="slidenum">
              <a:rPr lang="en-US"/>
              <a:pPr>
                <a:defRPr/>
              </a:pPr>
              <a:t>‹#›</a:t>
            </a:fld>
            <a:endParaRPr lang="en-US"/>
          </a:p>
        </p:txBody>
      </p:sp>
    </p:spTree>
    <p:extLst>
      <p:ext uri="{BB962C8B-B14F-4D97-AF65-F5344CB8AC3E}">
        <p14:creationId xmlns:p14="http://schemas.microsoft.com/office/powerpoint/2010/main" val="1461547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ounded Rectangle 4"/>
          <p:cNvSpPr>
            <a:spLocks noChangeArrowheads="1"/>
          </p:cNvSpPr>
          <p:nvPr/>
        </p:nvSpPr>
        <p:spPr bwMode="auto">
          <a:xfrm>
            <a:off x="304800" y="328613"/>
            <a:ext cx="8532813" cy="6197600"/>
          </a:xfrm>
          <a:prstGeom prst="roundRect">
            <a:avLst>
              <a:gd name="adj" fmla="val 2079"/>
            </a:avLst>
          </a:prstGeom>
          <a:gradFill rotWithShape="1">
            <a:gsLst>
              <a:gs pos="0">
                <a:srgbClr val="FFFFFF"/>
              </a:gs>
              <a:gs pos="98000">
                <a:srgbClr val="FFFFFF"/>
              </a:gs>
              <a:gs pos="99055">
                <a:srgbClr val="F7F7F7"/>
              </a:gs>
              <a:gs pos="100000">
                <a:srgbClr val="DADADA"/>
              </a:gs>
            </a:gsLst>
            <a:lin ang="5400000" scaled="1"/>
          </a:gradFill>
          <a:ln w="2000" cap="rnd">
            <a:solidFill>
              <a:srgbClr val="A4A3A3"/>
            </a:solidFill>
            <a:round/>
            <a:headEnd/>
            <a:tailEnd/>
          </a:ln>
          <a:effectLst>
            <a:outerShdw blurRad="76200" dist="50800" dir="5400000" algn="tl" rotWithShape="0">
              <a:srgbClr val="808080">
                <a:alpha val="25000"/>
              </a:srgbClr>
            </a:outerShdw>
          </a:effectLst>
        </p:spPr>
        <p:txBody>
          <a:bodyPr anchor="ctr"/>
          <a:lstStyle/>
          <a:p>
            <a:pPr algn="ctr" fontAlgn="auto">
              <a:spcBef>
                <a:spcPts val="0"/>
              </a:spcBef>
              <a:spcAft>
                <a:spcPts val="0"/>
              </a:spcAft>
              <a:defRPr/>
            </a:pPr>
            <a:endParaRPr lang="en-US" dirty="0">
              <a:solidFill>
                <a:schemeClr val="lt1"/>
              </a:solidFill>
              <a:latin typeface="+mn-lt"/>
              <a:ea typeface="+mn-ea"/>
            </a:endParaRPr>
          </a:p>
        </p:txBody>
      </p:sp>
      <p:sp>
        <p:nvSpPr>
          <p:cNvPr id="6" name="Round Single Corner Rectangle 5"/>
          <p:cNvSpPr/>
          <p:nvPr/>
        </p:nvSpPr>
        <p:spPr>
          <a:xfrm>
            <a:off x="6400800" y="433388"/>
            <a:ext cx="2324100"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lstStyle>
          <a:p>
            <a:r>
              <a:rPr lang="en-US" smtClean="0"/>
              <a:t>Click to edit Master title style</a:t>
            </a:r>
            <a:endParaRPr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7" name="Date Placeholder 4"/>
          <p:cNvSpPr>
            <a:spLocks noGrp="1"/>
          </p:cNvSpPr>
          <p:nvPr>
            <p:ph type="dt" sz="half" idx="10"/>
          </p:nvPr>
        </p:nvSpPr>
        <p:spPr/>
        <p:txBody>
          <a:bodyPr/>
          <a:lstStyle>
            <a:lvl1pPr>
              <a:defRPr smtClean="0"/>
            </a:lvl1pPr>
          </a:lstStyle>
          <a:p>
            <a:pPr>
              <a:defRPr/>
            </a:pPr>
            <a:fld id="{B5284519-AE6F-4D11-ADCC-5C5B31219986}" type="datetime1">
              <a:rPr lang="en-US"/>
              <a:pPr>
                <a:defRPr/>
              </a:pPr>
              <a:t>6/7/17</a:t>
            </a:fld>
            <a:endParaRPr lang="en-US"/>
          </a:p>
        </p:txBody>
      </p:sp>
      <p:sp>
        <p:nvSpPr>
          <p:cNvPr id="8"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smtClean="0"/>
            </a:lvl1pPr>
          </a:lstStyle>
          <a:p>
            <a:pPr>
              <a:defRPr/>
            </a:pPr>
            <a:fld id="{DB137D0D-47FB-4868-B4F3-AC64BDCF76A8}" type="slidenum">
              <a:rPr lang="en-US"/>
              <a:pPr>
                <a:defRPr/>
              </a:pPr>
              <a:t>‹#›</a:t>
            </a:fld>
            <a:endParaRPr lang="en-US"/>
          </a:p>
        </p:txBody>
      </p:sp>
    </p:spTree>
    <p:extLst>
      <p:ext uri="{BB962C8B-B14F-4D97-AF65-F5344CB8AC3E}">
        <p14:creationId xmlns:p14="http://schemas.microsoft.com/office/powerpoint/2010/main" val="318701316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Rounded Rectangle 6"/>
          <p:cNvSpPr>
            <a:spLocks noChangeArrowheads="1"/>
          </p:cNvSpPr>
          <p:nvPr/>
        </p:nvSpPr>
        <p:spPr bwMode="auto">
          <a:xfrm>
            <a:off x="304800" y="328613"/>
            <a:ext cx="8532813" cy="6197600"/>
          </a:xfrm>
          <a:prstGeom prst="roundRect">
            <a:avLst>
              <a:gd name="adj" fmla="val 2079"/>
            </a:avLst>
          </a:prstGeom>
          <a:gradFill rotWithShape="1">
            <a:gsLst>
              <a:gs pos="0">
                <a:srgbClr val="FFFFFF"/>
              </a:gs>
              <a:gs pos="98000">
                <a:srgbClr val="FFFFFF"/>
              </a:gs>
              <a:gs pos="99055">
                <a:srgbClr val="F7F7F7"/>
              </a:gs>
              <a:gs pos="100000">
                <a:srgbClr val="DADADA"/>
              </a:gs>
            </a:gsLst>
            <a:lin ang="5400000" scaled="1"/>
          </a:gradFill>
          <a:ln w="2000" cap="rnd">
            <a:solidFill>
              <a:srgbClr val="A4A3A3"/>
            </a:solidFill>
            <a:round/>
            <a:headEnd/>
            <a:tailEnd/>
          </a:ln>
          <a:effectLst>
            <a:outerShdw blurRad="76200" dist="50800" dir="5400000" algn="tl" rotWithShape="0">
              <a:srgbClr val="808080">
                <a:alpha val="25000"/>
              </a:srgbClr>
            </a:outerShdw>
          </a:effectLst>
        </p:spPr>
        <p:txBody>
          <a:bodyPr anchor="ctr"/>
          <a:lstStyle/>
          <a:p>
            <a:pPr algn="ctr" fontAlgn="auto">
              <a:spcBef>
                <a:spcPts val="0"/>
              </a:spcBef>
              <a:spcAft>
                <a:spcPts val="0"/>
              </a:spcAft>
              <a:defRPr/>
            </a:pPr>
            <a:endParaRPr lang="en-US" dirty="0">
              <a:solidFill>
                <a:schemeClr val="lt1"/>
              </a:solidFill>
              <a:latin typeface="+mn-lt"/>
              <a:ea typeface="+mn-ea"/>
            </a:endParaRPr>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3" name="Title Placeholder 12"/>
          <p:cNvSpPr>
            <a:spLocks noGrp="1"/>
          </p:cNvSpPr>
          <p:nvPr>
            <p:ph type="title"/>
          </p:nvPr>
        </p:nvSpPr>
        <p:spPr>
          <a:xfrm>
            <a:off x="503238" y="4986338"/>
            <a:ext cx="8183562" cy="1050925"/>
          </a:xfrm>
          <a:prstGeom prst="rect">
            <a:avLst/>
          </a:prstGeom>
        </p:spPr>
        <p:txBody>
          <a:bodyPr vert="horz" anchor="b">
            <a:normAutofit/>
          </a:bodyPr>
          <a:lstStyle/>
          <a:p>
            <a:r>
              <a:rPr lang="en-US" smtClean="0"/>
              <a:t>Click to edit Master title style</a:t>
            </a:r>
            <a:endParaRPr lang="en-US"/>
          </a:p>
        </p:txBody>
      </p:sp>
      <p:sp>
        <p:nvSpPr>
          <p:cNvPr id="1031" name="Text Placeholder 3"/>
          <p:cNvSpPr>
            <a:spLocks noGrp="1"/>
          </p:cNvSpPr>
          <p:nvPr>
            <p:ph type="body" idx="1"/>
          </p:nvPr>
        </p:nvSpPr>
        <p:spPr bwMode="auto">
          <a:xfrm>
            <a:off x="503238" y="530225"/>
            <a:ext cx="8183562" cy="418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82880" tIns="9144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5" name="Date Placeholder 24"/>
          <p:cNvSpPr>
            <a:spLocks noGrp="1"/>
          </p:cNvSpPr>
          <p:nvPr>
            <p:ph type="dt" sz="half" idx="2"/>
          </p:nvPr>
        </p:nvSpPr>
        <p:spPr>
          <a:xfrm>
            <a:off x="3776663" y="6111875"/>
            <a:ext cx="2286000" cy="365125"/>
          </a:xfrm>
          <a:prstGeom prst="rect">
            <a:avLst/>
          </a:prstGeom>
        </p:spPr>
        <p:txBody>
          <a:bodyPr vert="horz" wrap="square" lIns="91440" tIns="45720" rIns="91440" bIns="45720" numCol="1" anchor="b" anchorCtr="0" compatLnSpc="1">
            <a:prstTxWarp prst="textNoShape">
              <a:avLst/>
            </a:prstTxWarp>
          </a:bodyPr>
          <a:lstStyle>
            <a:lvl1pPr algn="r">
              <a:defRPr sz="1000" smtClean="0">
                <a:solidFill>
                  <a:srgbClr val="A7A399"/>
                </a:solidFill>
                <a:latin typeface="Verdana" charset="0"/>
              </a:defRPr>
            </a:lvl1pPr>
          </a:lstStyle>
          <a:p>
            <a:pPr>
              <a:defRPr/>
            </a:pPr>
            <a:fld id="{2E1EDC31-A758-4310-AF6A-956848128E61}" type="datetime1">
              <a:rPr lang="en-US"/>
              <a:pPr>
                <a:defRPr/>
              </a:pPr>
              <a:t>6/7/17</a:t>
            </a:fld>
            <a:endParaRPr lang="en-US"/>
          </a:p>
        </p:txBody>
      </p:sp>
      <p:sp>
        <p:nvSpPr>
          <p:cNvPr id="18" name="Footer Placeholder 17"/>
          <p:cNvSpPr>
            <a:spLocks noGrp="1"/>
          </p:cNvSpPr>
          <p:nvPr>
            <p:ph type="ftr" sz="quarter" idx="3"/>
          </p:nvPr>
        </p:nvSpPr>
        <p:spPr>
          <a:xfrm>
            <a:off x="6062663" y="6111875"/>
            <a:ext cx="2286000" cy="365125"/>
          </a:xfrm>
          <a:prstGeom prst="rect">
            <a:avLst/>
          </a:prstGeom>
        </p:spPr>
        <p:txBody>
          <a:bodyPr vert="horz" anchor="b"/>
          <a:lstStyle>
            <a:lvl1pPr algn="l" eaLnBrk="1" fontAlgn="auto" latinLnBrk="0" hangingPunct="1">
              <a:spcBef>
                <a:spcPts val="0"/>
              </a:spcBef>
              <a:spcAft>
                <a:spcPts val="0"/>
              </a:spcAft>
              <a:defRPr kumimoji="0" sz="1000">
                <a:solidFill>
                  <a:schemeClr val="bg2">
                    <a:shade val="50000"/>
                  </a:schemeClr>
                </a:solidFill>
                <a:latin typeface="+mn-lt"/>
                <a:ea typeface="+mn-ea"/>
              </a:defRPr>
            </a:lvl1pPr>
          </a:lstStyle>
          <a:p>
            <a:pPr>
              <a:defRPr/>
            </a:pPr>
            <a:endParaRPr lang="en-US"/>
          </a:p>
        </p:txBody>
      </p:sp>
      <p:sp>
        <p:nvSpPr>
          <p:cNvPr id="5" name="Slide Number Placeholder 4"/>
          <p:cNvSpPr>
            <a:spLocks noGrp="1"/>
          </p:cNvSpPr>
          <p:nvPr>
            <p:ph type="sldNum" sz="quarter" idx="4"/>
          </p:nvPr>
        </p:nvSpPr>
        <p:spPr>
          <a:xfrm>
            <a:off x="8348663" y="6111875"/>
            <a:ext cx="457200" cy="365125"/>
          </a:xfrm>
          <a:prstGeom prst="rect">
            <a:avLst/>
          </a:prstGeom>
        </p:spPr>
        <p:txBody>
          <a:bodyPr vert="horz" wrap="square" lIns="91440" tIns="45720" rIns="91440" bIns="45720" numCol="1" anchor="b" anchorCtr="0" compatLnSpc="1">
            <a:prstTxWarp prst="textNoShape">
              <a:avLst/>
            </a:prstTxWarp>
          </a:bodyPr>
          <a:lstStyle>
            <a:lvl1pPr algn="r">
              <a:defRPr sz="1000" smtClean="0">
                <a:solidFill>
                  <a:srgbClr val="A7A399"/>
                </a:solidFill>
                <a:latin typeface="Verdana" charset="0"/>
              </a:defRPr>
            </a:lvl1pPr>
          </a:lstStyle>
          <a:p>
            <a:pPr>
              <a:defRPr/>
            </a:pPr>
            <a:fld id="{BADB052E-27ED-4DE6-B364-7C5929EF48F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103" r:id="rId1"/>
    <p:sldLayoutId id="2147484096" r:id="rId2"/>
    <p:sldLayoutId id="2147484104" r:id="rId3"/>
    <p:sldLayoutId id="2147484097" r:id="rId4"/>
    <p:sldLayoutId id="2147484098" r:id="rId5"/>
    <p:sldLayoutId id="2147484099" r:id="rId6"/>
    <p:sldLayoutId id="2147484105" r:id="rId7"/>
    <p:sldLayoutId id="2147484100" r:id="rId8"/>
    <p:sldLayoutId id="2147484106" r:id="rId9"/>
    <p:sldLayoutId id="2147484101" r:id="rId10"/>
    <p:sldLayoutId id="2147484102" r:id="rId11"/>
  </p:sldLayoutIdLst>
  <p:txStyles>
    <p:titleStyle>
      <a:lvl1pPr algn="l" rtl="0" eaLnBrk="0" fontAlgn="base" hangingPunct="0">
        <a:spcBef>
          <a:spcPct val="0"/>
        </a:spcBef>
        <a:spcAft>
          <a:spcPct val="0"/>
        </a:spcAft>
        <a:defRPr sz="3600" b="1" kern="1200">
          <a:solidFill>
            <a:srgbClr val="FF8D3E"/>
          </a:solidFill>
          <a:effectLst>
            <a:outerShdw blurRad="53975" dist="22860" dir="5400000" algn="tl" rotWithShape="0">
              <a:srgbClr val="000000">
                <a:alpha val="55000"/>
              </a:srgbClr>
            </a:outerShdw>
          </a:effectLst>
          <a:latin typeface="+mj-lt"/>
          <a:ea typeface="ＭＳ Ｐゴシック" charset="-128"/>
          <a:cs typeface="+mj-cs"/>
        </a:defRPr>
      </a:lvl1pPr>
      <a:lvl2pPr algn="l" rtl="0" eaLnBrk="0" fontAlgn="base" hangingPunct="0">
        <a:spcBef>
          <a:spcPct val="0"/>
        </a:spcBef>
        <a:spcAft>
          <a:spcPct val="0"/>
        </a:spcAft>
        <a:defRPr sz="3600" b="1">
          <a:solidFill>
            <a:srgbClr val="FF8D3E"/>
          </a:solidFill>
          <a:latin typeface="Verdana" pitchFamily="34" charset="0"/>
          <a:ea typeface="ＭＳ Ｐゴシック" charset="-128"/>
        </a:defRPr>
      </a:lvl2pPr>
      <a:lvl3pPr algn="l" rtl="0" eaLnBrk="0" fontAlgn="base" hangingPunct="0">
        <a:spcBef>
          <a:spcPct val="0"/>
        </a:spcBef>
        <a:spcAft>
          <a:spcPct val="0"/>
        </a:spcAft>
        <a:defRPr sz="3600" b="1">
          <a:solidFill>
            <a:srgbClr val="FF8D3E"/>
          </a:solidFill>
          <a:latin typeface="Verdana" pitchFamily="34" charset="0"/>
          <a:ea typeface="ＭＳ Ｐゴシック" charset="-128"/>
        </a:defRPr>
      </a:lvl3pPr>
      <a:lvl4pPr algn="l" rtl="0" eaLnBrk="0" fontAlgn="base" hangingPunct="0">
        <a:spcBef>
          <a:spcPct val="0"/>
        </a:spcBef>
        <a:spcAft>
          <a:spcPct val="0"/>
        </a:spcAft>
        <a:defRPr sz="3600" b="1">
          <a:solidFill>
            <a:srgbClr val="FF8D3E"/>
          </a:solidFill>
          <a:latin typeface="Verdana" pitchFamily="34" charset="0"/>
          <a:ea typeface="ＭＳ Ｐゴシック" charset="-128"/>
        </a:defRPr>
      </a:lvl4pPr>
      <a:lvl5pPr algn="l" rtl="0" eaLnBrk="0" fontAlgn="base" hangingPunct="0">
        <a:spcBef>
          <a:spcPct val="0"/>
        </a:spcBef>
        <a:spcAft>
          <a:spcPct val="0"/>
        </a:spcAft>
        <a:defRPr sz="3600" b="1">
          <a:solidFill>
            <a:srgbClr val="FF8D3E"/>
          </a:solidFill>
          <a:latin typeface="Verdana" pitchFamily="34" charset="0"/>
          <a:ea typeface="ＭＳ Ｐゴシック" charset="-128"/>
        </a:defRPr>
      </a:lvl5pPr>
      <a:lvl6pPr marL="457200" algn="l" rtl="0" fontAlgn="base">
        <a:spcBef>
          <a:spcPct val="0"/>
        </a:spcBef>
        <a:spcAft>
          <a:spcPct val="0"/>
        </a:spcAft>
        <a:defRPr sz="3600" b="1">
          <a:solidFill>
            <a:srgbClr val="FF8D3E"/>
          </a:solidFill>
          <a:latin typeface="Verdana" pitchFamily="34" charset="0"/>
        </a:defRPr>
      </a:lvl6pPr>
      <a:lvl7pPr marL="914400" algn="l" rtl="0" fontAlgn="base">
        <a:spcBef>
          <a:spcPct val="0"/>
        </a:spcBef>
        <a:spcAft>
          <a:spcPct val="0"/>
        </a:spcAft>
        <a:defRPr sz="3600" b="1">
          <a:solidFill>
            <a:srgbClr val="FF8D3E"/>
          </a:solidFill>
          <a:latin typeface="Verdana" pitchFamily="34" charset="0"/>
        </a:defRPr>
      </a:lvl7pPr>
      <a:lvl8pPr marL="1371600" algn="l" rtl="0" fontAlgn="base">
        <a:spcBef>
          <a:spcPct val="0"/>
        </a:spcBef>
        <a:spcAft>
          <a:spcPct val="0"/>
        </a:spcAft>
        <a:defRPr sz="3600" b="1">
          <a:solidFill>
            <a:srgbClr val="FF8D3E"/>
          </a:solidFill>
          <a:latin typeface="Verdana" pitchFamily="34" charset="0"/>
        </a:defRPr>
      </a:lvl8pPr>
      <a:lvl9pPr marL="1828800" algn="l" rtl="0" fontAlgn="base">
        <a:spcBef>
          <a:spcPct val="0"/>
        </a:spcBef>
        <a:spcAft>
          <a:spcPct val="0"/>
        </a:spcAft>
        <a:defRPr sz="3600" b="1">
          <a:solidFill>
            <a:srgbClr val="FF8D3E"/>
          </a:solidFill>
          <a:latin typeface="Verdana" pitchFamily="34" charset="0"/>
        </a:defRPr>
      </a:lvl9pPr>
    </p:titleStyle>
    <p:bodyStyle>
      <a:lvl1pPr marL="265113" indent="-265113" algn="l" rtl="0" eaLnBrk="0" fontAlgn="base" hangingPunct="0">
        <a:spcBef>
          <a:spcPts val="250"/>
        </a:spcBef>
        <a:spcAft>
          <a:spcPct val="0"/>
        </a:spcAft>
        <a:buClr>
          <a:schemeClr val="accent1"/>
        </a:buClr>
        <a:buSzPct val="80000"/>
        <a:buFont typeface="Wingdings 2" charset="2"/>
        <a:buChar char=""/>
        <a:defRPr sz="2800" kern="1200">
          <a:solidFill>
            <a:schemeClr val="tx1"/>
          </a:solidFill>
          <a:latin typeface="+mn-lt"/>
          <a:ea typeface="ＭＳ Ｐゴシック" charset="-128"/>
          <a:cs typeface="+mn-cs"/>
        </a:defRPr>
      </a:lvl1pPr>
      <a:lvl2pPr marL="547688" indent="-200025" algn="l" rtl="0" eaLnBrk="0" fontAlgn="base" hangingPunct="0">
        <a:spcBef>
          <a:spcPts val="250"/>
        </a:spcBef>
        <a:spcAft>
          <a:spcPct val="0"/>
        </a:spcAft>
        <a:buClr>
          <a:schemeClr val="accent1"/>
        </a:buClr>
        <a:buSzPct val="100000"/>
        <a:buFont typeface="Verdana" charset="0"/>
        <a:buChar char="◦"/>
        <a:defRPr sz="2400" kern="1200">
          <a:solidFill>
            <a:schemeClr val="tx1"/>
          </a:solidFill>
          <a:latin typeface="+mn-lt"/>
          <a:ea typeface="ＭＳ Ｐゴシック" charset="-128"/>
          <a:cs typeface="+mn-cs"/>
        </a:defRPr>
      </a:lvl2pPr>
      <a:lvl3pPr marL="785813" indent="-182563" algn="l" rtl="0" eaLnBrk="0" fontAlgn="base" hangingPunct="0">
        <a:spcBef>
          <a:spcPts val="250"/>
        </a:spcBef>
        <a:spcAft>
          <a:spcPct val="0"/>
        </a:spcAft>
        <a:buClr>
          <a:srgbClr val="ED3742"/>
        </a:buClr>
        <a:buSzPct val="100000"/>
        <a:buFont typeface="Wingdings 2" charset="2"/>
        <a:buChar char=""/>
        <a:defRPr sz="2200" kern="1200">
          <a:solidFill>
            <a:schemeClr val="tx1"/>
          </a:solidFill>
          <a:latin typeface="+mn-lt"/>
          <a:ea typeface="ＭＳ Ｐゴシック" charset="-128"/>
          <a:cs typeface="+mn-cs"/>
        </a:defRPr>
      </a:lvl3pPr>
      <a:lvl4pPr marL="1023938" indent="-182563" algn="l" rtl="0" eaLnBrk="0" fontAlgn="base" hangingPunct="0">
        <a:spcBef>
          <a:spcPts val="225"/>
        </a:spcBef>
        <a:spcAft>
          <a:spcPct val="0"/>
        </a:spcAft>
        <a:buClr>
          <a:srgbClr val="ED3742"/>
        </a:buClr>
        <a:buSzPct val="112000"/>
        <a:buFont typeface="Verdana" charset="0"/>
        <a:buChar char="◦"/>
        <a:defRPr sz="1900" kern="1200">
          <a:solidFill>
            <a:schemeClr val="tx1"/>
          </a:solidFill>
          <a:latin typeface="+mn-lt"/>
          <a:ea typeface="ＭＳ Ｐゴシック" charset="-128"/>
          <a:cs typeface="+mn-cs"/>
        </a:defRPr>
      </a:lvl4pPr>
      <a:lvl5pPr marL="1279525" indent="-182563" algn="l" rtl="0" eaLnBrk="0" fontAlgn="base" hangingPunct="0">
        <a:spcBef>
          <a:spcPts val="250"/>
        </a:spcBef>
        <a:spcAft>
          <a:spcPct val="0"/>
        </a:spcAft>
        <a:buClr>
          <a:srgbClr val="4A85BF"/>
        </a:buClr>
        <a:buSzPct val="100000"/>
        <a:buFont typeface="Wingdings 2" charset="2"/>
        <a:buChar char=""/>
        <a:defRPr sz="2000" kern="1200">
          <a:solidFill>
            <a:schemeClr val="tx1"/>
          </a:solidFill>
          <a:latin typeface="+mn-lt"/>
          <a:ea typeface="ＭＳ Ｐゴシック" charset="-128"/>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tags" Target="../tags/tag2.xml"/><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audio" Target="../media/audio4.bin"/></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audio" Target="../media/audio5.bin"/></Relationships>
</file>

<file path=ppt/slides/_rels/slide13.xml.rels><?xml version="1.0" encoding="UTF-8" standalone="yes"?>
<Relationships xmlns="http://schemas.openxmlformats.org/package/2006/relationships"><Relationship Id="rId3" Type="http://schemas.openxmlformats.org/officeDocument/2006/relationships/audio" Target="../media/audio5.bin"/><Relationship Id="rId4" Type="http://schemas.openxmlformats.org/officeDocument/2006/relationships/diagramData" Target="../diagrams/data2.xml"/><Relationship Id="rId5" Type="http://schemas.openxmlformats.org/officeDocument/2006/relationships/diagramLayout" Target="../diagrams/layout2.xml"/><Relationship Id="rId6" Type="http://schemas.openxmlformats.org/officeDocument/2006/relationships/diagramQuickStyle" Target="../diagrams/quickStyle2.xml"/><Relationship Id="rId7" Type="http://schemas.openxmlformats.org/officeDocument/2006/relationships/diagramColors" Target="../diagrams/colors2.xml"/><Relationship Id="rId8"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audio" Target="../media/audio5.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audio" Target="../media/audio5.bin"/></Relationships>
</file>

<file path=ppt/slides/_rels/slide2.xml.rels><?xml version="1.0" encoding="UTF-8" standalone="yes"?>
<Relationships xmlns="http://schemas.openxmlformats.org/package/2006/relationships"><Relationship Id="rId3" Type="http://schemas.openxmlformats.org/officeDocument/2006/relationships/audio" Target="../media/audio1.bin"/><Relationship Id="rId4" Type="http://schemas.openxmlformats.org/officeDocument/2006/relationships/diagramData" Target="../diagrams/data1.xml"/><Relationship Id="rId5" Type="http://schemas.openxmlformats.org/officeDocument/2006/relationships/diagramLayout" Target="../diagrams/layout1.xml"/><Relationship Id="rId6" Type="http://schemas.openxmlformats.org/officeDocument/2006/relationships/diagramQuickStyle" Target="../diagrams/quickStyle1.xml"/><Relationship Id="rId7" Type="http://schemas.openxmlformats.org/officeDocument/2006/relationships/diagramColors" Target="../diagrams/colors1.xml"/><Relationship Id="rId8"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audio" Target="../media/audio1.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 Id="rId3" Type="http://schemas.openxmlformats.org/officeDocument/2006/relationships/audio" Target="../media/audio2.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audio" Target="../media/audio3.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 Id="rId3" Type="http://schemas.openxmlformats.org/officeDocument/2006/relationships/audio" Target="../media/audio2.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2313" y="1820863"/>
            <a:ext cx="7772400" cy="1828800"/>
          </a:xfrm>
        </p:spPr>
        <p:txBody>
          <a:bodyPr wrap="square" tIns="45720" numCol="1" anchorCtr="0" compatLnSpc="1">
            <a:prstTxWarp prst="textNoShape">
              <a:avLst/>
            </a:prstTxWarp>
          </a:bodyPr>
          <a:lstStyle/>
          <a:p>
            <a:pPr algn="ctr" eaLnBrk="1" hangingPunct="1">
              <a:defRPr/>
            </a:pPr>
            <a:r>
              <a:rPr lang="en-US" smtClean="0">
                <a:solidFill>
                  <a:srgbClr val="FF0000"/>
                </a:solidFill>
                <a:effectLst>
                  <a:outerShdw blurRad="38100" dist="38100" dir="2700000" algn="tl">
                    <a:srgbClr val="000000"/>
                  </a:outerShdw>
                </a:effectLst>
              </a:rPr>
              <a:t>HUMAN RESOURCE STRATEGY</a:t>
            </a:r>
          </a:p>
        </p:txBody>
      </p:sp>
      <p:sp>
        <p:nvSpPr>
          <p:cNvPr id="6147" name="Rectangle 3"/>
          <p:cNvSpPr>
            <a:spLocks noChangeArrowheads="1"/>
          </p:cNvSpPr>
          <p:nvPr/>
        </p:nvSpPr>
        <p:spPr bwMode="auto">
          <a:xfrm>
            <a:off x="1371600" y="3200400"/>
            <a:ext cx="6400800"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algn="ctr" eaLnBrk="1" hangingPunct="1">
              <a:spcBef>
                <a:spcPct val="20000"/>
              </a:spcBef>
              <a:buClr>
                <a:srgbClr val="F9F9F9"/>
              </a:buClr>
              <a:buSzPct val="65000"/>
              <a:buFont typeface="Wingdings 2" charset="2"/>
              <a:buNone/>
            </a:pPr>
            <a:endParaRPr lang="en-US" altLang="en-US" sz="3200">
              <a:latin typeface="Times New Roman" charset="0"/>
            </a:endParaRPr>
          </a:p>
          <a:p>
            <a:pPr algn="ctr" eaLnBrk="1" hangingPunct="1">
              <a:spcBef>
                <a:spcPct val="20000"/>
              </a:spcBef>
              <a:buClr>
                <a:srgbClr val="F9F9F9"/>
              </a:buClr>
              <a:buSzPct val="65000"/>
              <a:buFont typeface="Wingdings 2" charset="2"/>
              <a:buNone/>
            </a:pPr>
            <a:r>
              <a:rPr lang="en-US" altLang="en-US" sz="3200">
                <a:latin typeface="Times New Roman" charset="0"/>
              </a:rPr>
              <a:t>Student’s Name</a:t>
            </a:r>
          </a:p>
          <a:p>
            <a:pPr algn="ctr" eaLnBrk="1" hangingPunct="1">
              <a:spcBef>
                <a:spcPct val="20000"/>
              </a:spcBef>
              <a:buClr>
                <a:srgbClr val="F9F9F9"/>
              </a:buClr>
              <a:buSzPct val="65000"/>
              <a:buFont typeface="Wingdings 2" charset="2"/>
              <a:buNone/>
            </a:pPr>
            <a:r>
              <a:rPr lang="en-US" altLang="en-US" sz="2400">
                <a:latin typeface="Times New Roman" charset="0"/>
              </a:rPr>
              <a:t>Professor’s Name</a:t>
            </a:r>
          </a:p>
          <a:p>
            <a:pPr algn="ctr" eaLnBrk="1" hangingPunct="1">
              <a:spcBef>
                <a:spcPct val="20000"/>
              </a:spcBef>
              <a:buClr>
                <a:srgbClr val="F9F9F9"/>
              </a:buClr>
              <a:buSzPct val="65000"/>
              <a:buFont typeface="Wingdings 2" charset="2"/>
              <a:buNone/>
            </a:pPr>
            <a:r>
              <a:rPr lang="en-US" altLang="en-US" sz="2400">
                <a:latin typeface="Times New Roman" charset="0"/>
              </a:rPr>
              <a:t>School of Business</a:t>
            </a:r>
          </a:p>
          <a:p>
            <a:pPr algn="ctr" eaLnBrk="1" hangingPunct="1">
              <a:spcBef>
                <a:spcPct val="20000"/>
              </a:spcBef>
              <a:buClr>
                <a:srgbClr val="F9F9F9"/>
              </a:buClr>
              <a:buSzPct val="65000"/>
              <a:buFont typeface="Wingdings 2" charset="2"/>
              <a:buNone/>
            </a:pPr>
            <a:r>
              <a:rPr lang="en-US" altLang="en-US" sz="2400">
                <a:latin typeface="Times New Roman" charset="0"/>
              </a:rPr>
              <a:t>HR485 Final Project</a:t>
            </a:r>
          </a:p>
          <a:p>
            <a:pPr algn="ctr" eaLnBrk="1" hangingPunct="1">
              <a:spcBef>
                <a:spcPct val="20000"/>
              </a:spcBef>
              <a:buClr>
                <a:srgbClr val="F9F9F9"/>
              </a:buClr>
              <a:buSzPct val="65000"/>
              <a:buFont typeface="Wingdings 2" charset="2"/>
              <a:buNone/>
            </a:pPr>
            <a:r>
              <a:rPr lang="en-US" altLang="en-US" sz="2400">
                <a:latin typeface="Times New Roman" charset="0"/>
              </a:rPr>
              <a:t>Date</a:t>
            </a:r>
          </a:p>
        </p:txBody>
      </p:sp>
    </p:spTree>
    <p:custDataLst>
      <p:tags r:id="rId1"/>
    </p:custDataLst>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a:xfrm>
            <a:off x="503238" y="530225"/>
            <a:ext cx="8183562" cy="4187825"/>
          </a:xfrm>
        </p:spPr>
        <p:txBody>
          <a:bodyPr/>
          <a:lstStyle/>
          <a:p>
            <a:pPr marL="0" indent="0">
              <a:buFont typeface="Wingdings 2" charset="2"/>
              <a:buNone/>
              <a:defRPr/>
            </a:pPr>
            <a:r>
              <a:rPr lang="en-US" b="1" smtClean="0">
                <a:solidFill>
                  <a:srgbClr val="FF8D3E"/>
                </a:solidFill>
                <a:effectLst>
                  <a:outerShdw blurRad="38100" dist="38100" dir="2700000" algn="tl">
                    <a:srgbClr val="000000"/>
                  </a:outerShdw>
                </a:effectLst>
              </a:rPr>
              <a:t>Performance</a:t>
            </a:r>
            <a:r>
              <a:rPr lang="en-US" sz="2000" b="1" smtClean="0">
                <a:solidFill>
                  <a:srgbClr val="002060"/>
                </a:solidFill>
              </a:rPr>
              <a:t> </a:t>
            </a:r>
            <a:r>
              <a:rPr lang="en-US" b="1" smtClean="0">
                <a:solidFill>
                  <a:srgbClr val="FF8D3E"/>
                </a:solidFill>
                <a:effectLst>
                  <a:outerShdw blurRad="38100" dist="38100" dir="2700000" algn="tl">
                    <a:srgbClr val="000000"/>
                  </a:outerShdw>
                </a:effectLst>
              </a:rPr>
              <a:t>Management</a:t>
            </a:r>
            <a:r>
              <a:rPr lang="en-US" sz="2000" b="1" smtClean="0">
                <a:solidFill>
                  <a:srgbClr val="002060"/>
                </a:solidFill>
              </a:rPr>
              <a:t> </a:t>
            </a:r>
            <a:r>
              <a:rPr lang="en-US" b="1" smtClean="0">
                <a:solidFill>
                  <a:srgbClr val="FF8D3E"/>
                </a:solidFill>
                <a:effectLst>
                  <a:outerShdw blurRad="38100" dist="38100" dir="2700000" algn="tl">
                    <a:srgbClr val="000000"/>
                  </a:outerShdw>
                </a:effectLst>
              </a:rPr>
              <a:t>Alignment</a:t>
            </a:r>
            <a:r>
              <a:rPr lang="en-US" sz="2000" b="1" smtClean="0">
                <a:solidFill>
                  <a:srgbClr val="002060"/>
                </a:solidFill>
              </a:rPr>
              <a:t> </a:t>
            </a:r>
            <a:r>
              <a:rPr lang="en-US" b="1" smtClean="0">
                <a:solidFill>
                  <a:srgbClr val="FF8D3E"/>
                </a:solidFill>
                <a:effectLst>
                  <a:outerShdw blurRad="38100" dist="38100" dir="2700000" algn="tl">
                    <a:srgbClr val="000000"/>
                  </a:outerShdw>
                </a:effectLst>
              </a:rPr>
              <a:t>with</a:t>
            </a:r>
            <a:r>
              <a:rPr lang="en-US" sz="2000" b="1" smtClean="0">
                <a:solidFill>
                  <a:srgbClr val="002060"/>
                </a:solidFill>
              </a:rPr>
              <a:t> </a:t>
            </a:r>
            <a:r>
              <a:rPr lang="en-US" b="1" smtClean="0">
                <a:solidFill>
                  <a:srgbClr val="FF8D3E"/>
                </a:solidFill>
                <a:effectLst>
                  <a:outerShdw blurRad="38100" dist="38100" dir="2700000" algn="tl">
                    <a:srgbClr val="000000"/>
                  </a:outerShdw>
                </a:effectLst>
              </a:rPr>
              <a:t>HR</a:t>
            </a:r>
            <a:r>
              <a:rPr lang="en-US" sz="2000" b="1" smtClean="0">
                <a:solidFill>
                  <a:srgbClr val="002060"/>
                </a:solidFill>
              </a:rPr>
              <a:t> </a:t>
            </a:r>
            <a:r>
              <a:rPr lang="en-US" b="1" smtClean="0">
                <a:solidFill>
                  <a:srgbClr val="FF8D3E"/>
                </a:solidFill>
                <a:effectLst>
                  <a:outerShdw blurRad="38100" dist="38100" dir="2700000" algn="tl">
                    <a:srgbClr val="000000"/>
                  </a:outerShdw>
                </a:effectLst>
              </a:rPr>
              <a:t>Strategy</a:t>
            </a:r>
          </a:p>
          <a:p>
            <a:pPr marL="0" indent="0" eaLnBrk="1" hangingPunct="1">
              <a:spcBef>
                <a:spcPct val="0"/>
              </a:spcBef>
              <a:buClrTx/>
              <a:buSzTx/>
              <a:buFont typeface="Arial" charset="0"/>
              <a:buChar char="•"/>
              <a:defRPr/>
            </a:pPr>
            <a:r>
              <a:rPr lang="en-US" sz="1800" smtClean="0">
                <a:solidFill>
                  <a:srgbClr val="000000"/>
                </a:solidFill>
              </a:rPr>
              <a:t>Bullet Comment 1</a:t>
            </a:r>
          </a:p>
          <a:p>
            <a:pPr marL="0" indent="0" eaLnBrk="1" hangingPunct="1">
              <a:spcBef>
                <a:spcPct val="0"/>
              </a:spcBef>
              <a:buClrTx/>
              <a:buSzTx/>
              <a:buFont typeface="Arial" charset="0"/>
              <a:buChar char="•"/>
              <a:defRPr/>
            </a:pPr>
            <a:r>
              <a:rPr lang="en-US" sz="1800" smtClean="0">
                <a:solidFill>
                  <a:srgbClr val="000000"/>
                </a:solidFill>
              </a:rPr>
              <a:t>Bullet Comment 2</a:t>
            </a:r>
          </a:p>
          <a:p>
            <a:pPr marL="0" indent="0" eaLnBrk="1" hangingPunct="1">
              <a:spcBef>
                <a:spcPct val="0"/>
              </a:spcBef>
              <a:buClrTx/>
              <a:buSzTx/>
              <a:buFont typeface="Arial" charset="0"/>
              <a:buChar char="•"/>
              <a:defRPr/>
            </a:pPr>
            <a:r>
              <a:rPr lang="en-US" sz="1800" smtClean="0">
                <a:solidFill>
                  <a:srgbClr val="000000"/>
                </a:solidFill>
              </a:rPr>
              <a:t>Bullet Comment 3</a:t>
            </a:r>
          </a:p>
          <a:p>
            <a:pPr marL="0" indent="0" eaLnBrk="1" hangingPunct="1">
              <a:spcBef>
                <a:spcPct val="0"/>
              </a:spcBef>
              <a:buClrTx/>
              <a:buSzTx/>
              <a:buFont typeface="Arial" charset="0"/>
              <a:buChar char="•"/>
              <a:defRPr/>
            </a:pPr>
            <a:r>
              <a:rPr lang="en-US" sz="1800" smtClean="0">
                <a:solidFill>
                  <a:srgbClr val="000000"/>
                </a:solidFill>
              </a:rPr>
              <a:t>Etc,…</a:t>
            </a:r>
          </a:p>
          <a:p>
            <a:pPr marL="0" indent="0">
              <a:buFont typeface="Wingdings 2" charset="2"/>
              <a:buNone/>
              <a:defRPr/>
            </a:pPr>
            <a:endParaRPr lang="en-US" sz="2400" b="1" smtClean="0">
              <a:solidFill>
                <a:srgbClr val="002060"/>
              </a:solidFill>
            </a:endParaRPr>
          </a:p>
          <a:p>
            <a:pPr marL="0" indent="0" eaLnBrk="1" hangingPunct="1">
              <a:spcBef>
                <a:spcPct val="0"/>
              </a:spcBef>
              <a:buClrTx/>
              <a:buSzTx/>
              <a:buFont typeface="Wingdings 2" charset="2"/>
              <a:buNone/>
              <a:defRPr/>
            </a:pPr>
            <a:r>
              <a:rPr lang="en-US" b="1" smtClean="0">
                <a:solidFill>
                  <a:srgbClr val="FF8D3E"/>
                </a:solidFill>
                <a:effectLst>
                  <a:outerShdw blurRad="38100" dist="38100" dir="2700000" algn="tl">
                    <a:srgbClr val="000000"/>
                  </a:outerShdw>
                </a:effectLst>
              </a:rPr>
              <a:t>Separate</a:t>
            </a:r>
            <a:r>
              <a:rPr lang="en-US" sz="1800" smtClean="0">
                <a:solidFill>
                  <a:srgbClr val="000000"/>
                </a:solidFill>
              </a:rPr>
              <a:t> </a:t>
            </a:r>
            <a:r>
              <a:rPr lang="en-US" b="1" smtClean="0">
                <a:solidFill>
                  <a:srgbClr val="FF8D3E"/>
                </a:solidFill>
                <a:effectLst>
                  <a:outerShdw blurRad="38100" dist="38100" dir="2700000" algn="tl">
                    <a:srgbClr val="000000"/>
                  </a:outerShdw>
                </a:effectLst>
              </a:rPr>
              <a:t>and</a:t>
            </a:r>
            <a:r>
              <a:rPr lang="en-US" sz="1800" smtClean="0">
                <a:solidFill>
                  <a:srgbClr val="000000"/>
                </a:solidFill>
              </a:rPr>
              <a:t> </a:t>
            </a:r>
            <a:r>
              <a:rPr lang="en-US" b="1" smtClean="0">
                <a:solidFill>
                  <a:srgbClr val="FF8D3E"/>
                </a:solidFill>
                <a:effectLst>
                  <a:outerShdw blurRad="38100" dist="38100" dir="2700000" algn="tl">
                    <a:srgbClr val="000000"/>
                  </a:outerShdw>
                </a:effectLst>
              </a:rPr>
              <a:t>Retention</a:t>
            </a:r>
            <a:r>
              <a:rPr lang="en-US" sz="1800" smtClean="0">
                <a:solidFill>
                  <a:srgbClr val="000000"/>
                </a:solidFill>
              </a:rPr>
              <a:t> </a:t>
            </a:r>
            <a:r>
              <a:rPr lang="en-US" b="1" smtClean="0">
                <a:solidFill>
                  <a:srgbClr val="FF8D3E"/>
                </a:solidFill>
                <a:effectLst>
                  <a:outerShdw blurRad="38100" dist="38100" dir="2700000" algn="tl">
                    <a:srgbClr val="000000"/>
                  </a:outerShdw>
                </a:effectLst>
              </a:rPr>
              <a:t>Alignment</a:t>
            </a:r>
            <a:r>
              <a:rPr lang="en-US" sz="1800" smtClean="0">
                <a:solidFill>
                  <a:srgbClr val="000000"/>
                </a:solidFill>
              </a:rPr>
              <a:t> </a:t>
            </a:r>
            <a:r>
              <a:rPr lang="en-US" b="1" smtClean="0">
                <a:solidFill>
                  <a:srgbClr val="FF8D3E"/>
                </a:solidFill>
                <a:effectLst>
                  <a:outerShdw blurRad="38100" dist="38100" dir="2700000" algn="tl">
                    <a:srgbClr val="000000"/>
                  </a:outerShdw>
                </a:effectLst>
              </a:rPr>
              <a:t>with</a:t>
            </a:r>
            <a:r>
              <a:rPr lang="en-US" sz="1800" smtClean="0">
                <a:solidFill>
                  <a:srgbClr val="000000"/>
                </a:solidFill>
              </a:rPr>
              <a:t> </a:t>
            </a:r>
            <a:r>
              <a:rPr lang="en-US" b="1" smtClean="0">
                <a:solidFill>
                  <a:srgbClr val="FF8D3E"/>
                </a:solidFill>
                <a:effectLst>
                  <a:outerShdw blurRad="38100" dist="38100" dir="2700000" algn="tl">
                    <a:srgbClr val="000000"/>
                  </a:outerShdw>
                </a:effectLst>
              </a:rPr>
              <a:t>HR</a:t>
            </a:r>
            <a:r>
              <a:rPr lang="en-US" sz="1800" smtClean="0">
                <a:solidFill>
                  <a:srgbClr val="000000"/>
                </a:solidFill>
              </a:rPr>
              <a:t> </a:t>
            </a:r>
            <a:r>
              <a:rPr lang="en-US" b="1" smtClean="0">
                <a:solidFill>
                  <a:srgbClr val="FF8D3E"/>
                </a:solidFill>
                <a:effectLst>
                  <a:outerShdw blurRad="38100" dist="38100" dir="2700000" algn="tl">
                    <a:srgbClr val="000000"/>
                  </a:outerShdw>
                </a:effectLst>
              </a:rPr>
              <a:t>Strategy</a:t>
            </a:r>
          </a:p>
          <a:p>
            <a:pPr marL="0" indent="0" eaLnBrk="1" hangingPunct="1">
              <a:spcBef>
                <a:spcPct val="0"/>
              </a:spcBef>
              <a:buClrTx/>
              <a:buSzTx/>
              <a:buFont typeface="Arial" charset="0"/>
              <a:buChar char="•"/>
              <a:defRPr/>
            </a:pPr>
            <a:r>
              <a:rPr lang="en-US" sz="1800" smtClean="0">
                <a:solidFill>
                  <a:srgbClr val="000000"/>
                </a:solidFill>
              </a:rPr>
              <a:t>Bullet Comment 1</a:t>
            </a:r>
          </a:p>
          <a:p>
            <a:pPr marL="0" indent="0" eaLnBrk="1" hangingPunct="1">
              <a:spcBef>
                <a:spcPct val="0"/>
              </a:spcBef>
              <a:buClrTx/>
              <a:buSzTx/>
              <a:buFont typeface="Arial" charset="0"/>
              <a:buChar char="•"/>
              <a:defRPr/>
            </a:pPr>
            <a:r>
              <a:rPr lang="en-US" sz="1800" smtClean="0">
                <a:solidFill>
                  <a:srgbClr val="000000"/>
                </a:solidFill>
              </a:rPr>
              <a:t>Bullet Comment 2</a:t>
            </a:r>
          </a:p>
          <a:p>
            <a:pPr marL="0" indent="0" eaLnBrk="1" hangingPunct="1">
              <a:spcBef>
                <a:spcPct val="0"/>
              </a:spcBef>
              <a:buClrTx/>
              <a:buSzTx/>
              <a:buFont typeface="Arial" charset="0"/>
              <a:buChar char="•"/>
              <a:defRPr/>
            </a:pPr>
            <a:r>
              <a:rPr lang="en-US" sz="1800" smtClean="0">
                <a:solidFill>
                  <a:srgbClr val="000000"/>
                </a:solidFill>
              </a:rPr>
              <a:t>Bullet Comment 3</a:t>
            </a:r>
          </a:p>
          <a:p>
            <a:pPr marL="0" indent="0" eaLnBrk="1" hangingPunct="1">
              <a:spcBef>
                <a:spcPct val="0"/>
              </a:spcBef>
              <a:buClrTx/>
              <a:buSzTx/>
              <a:buFont typeface="Arial" charset="0"/>
              <a:buChar char="•"/>
              <a:defRPr/>
            </a:pPr>
            <a:r>
              <a:rPr lang="en-US" sz="1800" smtClean="0">
                <a:solidFill>
                  <a:srgbClr val="000000"/>
                </a:solidFill>
              </a:rPr>
              <a:t>Etc,…</a:t>
            </a:r>
          </a:p>
          <a:p>
            <a:pPr marL="0" indent="0" eaLnBrk="1" hangingPunct="1">
              <a:defRPr/>
            </a:pPr>
            <a:endParaRPr lang="en-US" sz="2400" smtClean="0"/>
          </a:p>
        </p:txBody>
      </p:sp>
    </p:spTree>
  </p:cSld>
  <p:clrMapOvr>
    <a:masterClrMapping/>
  </p:clrMapOvr>
  <p:transition xmlns:p14="http://schemas.microsoft.com/office/powerpoint/2010/main" spd="slow">
    <p:sndAc>
      <p:stSnd>
        <p:snd r:embed="rId3" name="hammer.wav"/>
      </p:stSnd>
    </p:sndAc>
  </p:transitio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2313" y="838200"/>
            <a:ext cx="7772400" cy="1828800"/>
          </a:xfrm>
        </p:spPr>
        <p:txBody>
          <a:bodyPr wrap="square" tIns="45720" numCol="1" anchorCtr="0" compatLnSpc="1">
            <a:prstTxWarp prst="textNoShape">
              <a:avLst/>
            </a:prstTxWarp>
          </a:bodyPr>
          <a:lstStyle/>
          <a:p>
            <a:pPr algn="ctr" eaLnBrk="1" hangingPunct="1">
              <a:defRPr/>
            </a:pPr>
            <a:r>
              <a:rPr lang="en-US" smtClean="0">
                <a:solidFill>
                  <a:srgbClr val="FF0000"/>
                </a:solidFill>
                <a:effectLst>
                  <a:outerShdw blurRad="38100" dist="38100" dir="2700000" algn="tl">
                    <a:srgbClr val="000000"/>
                  </a:outerShdw>
                </a:effectLst>
                <a:latin typeface="Arial" charset="0"/>
                <a:cs typeface="Arial" charset="0"/>
              </a:rPr>
              <a:t>Part 4 of Assignment Checklist</a:t>
            </a:r>
          </a:p>
        </p:txBody>
      </p:sp>
      <p:sp>
        <p:nvSpPr>
          <p:cNvPr id="16387" name="TextBox 2"/>
          <p:cNvSpPr txBox="1">
            <a:spLocks noChangeArrowheads="1"/>
          </p:cNvSpPr>
          <p:nvPr/>
        </p:nvSpPr>
        <p:spPr bwMode="auto">
          <a:xfrm>
            <a:off x="304800" y="4648200"/>
            <a:ext cx="8534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algn="ctr" eaLnBrk="1" hangingPunct="1"/>
            <a:r>
              <a:rPr lang="en-US" altLang="en-US">
                <a:solidFill>
                  <a:srgbClr val="0000FF"/>
                </a:solidFill>
              </a:rPr>
              <a:t>Note: This slide is here to guide your presentation. Do not include this slide in your presentation.</a:t>
            </a:r>
          </a:p>
        </p:txBody>
      </p:sp>
    </p:spTree>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457200"/>
            <a:ext cx="7924800" cy="4708525"/>
          </a:xfrm>
          <a:prstGeom prst="rect">
            <a:avLst/>
          </a:prstGeom>
          <a:noFill/>
        </p:spPr>
        <p:txBody>
          <a:bodyPr>
            <a:spAutoFit/>
          </a:bodyPr>
          <a:lstStyle>
            <a:lvl1pPr marL="285750" indent="-285750"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defRPr/>
            </a:pPr>
            <a:endParaRPr lang="en-US" sz="1800" smtClean="0">
              <a:solidFill>
                <a:srgbClr val="000000"/>
              </a:solidFill>
              <a:cs typeface="Arial" charset="0"/>
            </a:endParaRPr>
          </a:p>
          <a:p>
            <a:pPr eaLnBrk="1" hangingPunct="1">
              <a:defRPr/>
            </a:pPr>
            <a:r>
              <a:rPr lang="en-US" sz="2800" b="1" smtClean="0">
                <a:solidFill>
                  <a:srgbClr val="FF8D3E"/>
                </a:solidFill>
                <a:effectLst>
                  <a:outerShdw blurRad="38100" dist="38100" dir="2700000" algn="tl">
                    <a:srgbClr val="000000"/>
                  </a:outerShdw>
                </a:effectLst>
                <a:latin typeface="Verdana" charset="0"/>
                <a:cs typeface="Arial" charset="0"/>
              </a:rPr>
              <a:t>Organizational</a:t>
            </a:r>
            <a:r>
              <a:rPr lang="en-US" sz="2000" b="1" smtClean="0">
                <a:cs typeface="Arial" charset="0"/>
              </a:rPr>
              <a:t> </a:t>
            </a:r>
            <a:r>
              <a:rPr lang="en-US" sz="2800" b="1" smtClean="0">
                <a:solidFill>
                  <a:srgbClr val="FF8D3E"/>
                </a:solidFill>
                <a:effectLst>
                  <a:outerShdw blurRad="38100" dist="38100" dir="2700000" algn="tl">
                    <a:srgbClr val="000000"/>
                  </a:outerShdw>
                </a:effectLst>
                <a:latin typeface="Verdana" charset="0"/>
                <a:cs typeface="Arial" charset="0"/>
              </a:rPr>
              <a:t>Structure</a:t>
            </a:r>
            <a:r>
              <a:rPr lang="en-US" sz="2000" b="1" smtClean="0">
                <a:cs typeface="Arial" charset="0"/>
              </a:rPr>
              <a:t> </a:t>
            </a:r>
            <a:r>
              <a:rPr lang="en-US" sz="2800" b="1" smtClean="0">
                <a:solidFill>
                  <a:srgbClr val="FF8D3E"/>
                </a:solidFill>
                <a:effectLst>
                  <a:outerShdw blurRad="38100" dist="38100" dir="2700000" algn="tl">
                    <a:srgbClr val="000000"/>
                  </a:outerShdw>
                </a:effectLst>
                <a:latin typeface="Verdana" charset="0"/>
                <a:cs typeface="Arial" charset="0"/>
              </a:rPr>
              <a:t>and</a:t>
            </a:r>
            <a:r>
              <a:rPr lang="en-US" sz="2000" b="1" smtClean="0">
                <a:cs typeface="Arial" charset="0"/>
              </a:rPr>
              <a:t> </a:t>
            </a:r>
            <a:r>
              <a:rPr lang="en-US" sz="2800" b="1" smtClean="0">
                <a:solidFill>
                  <a:srgbClr val="FF8D3E"/>
                </a:solidFill>
                <a:effectLst>
                  <a:outerShdw blurRad="38100" dist="38100" dir="2700000" algn="tl">
                    <a:srgbClr val="000000"/>
                  </a:outerShdw>
                </a:effectLst>
                <a:latin typeface="Verdana" charset="0"/>
                <a:cs typeface="Arial" charset="0"/>
              </a:rPr>
              <a:t>work</a:t>
            </a:r>
            <a:r>
              <a:rPr lang="en-US" sz="2000" b="1" smtClean="0">
                <a:cs typeface="Arial" charset="0"/>
              </a:rPr>
              <a:t> </a:t>
            </a:r>
            <a:r>
              <a:rPr lang="en-US" sz="2800" b="1" smtClean="0">
                <a:solidFill>
                  <a:srgbClr val="FF8D3E"/>
                </a:solidFill>
                <a:effectLst>
                  <a:outerShdw blurRad="38100" dist="38100" dir="2700000" algn="tl">
                    <a:srgbClr val="000000"/>
                  </a:outerShdw>
                </a:effectLst>
                <a:latin typeface="Verdana" charset="0"/>
                <a:cs typeface="Arial" charset="0"/>
              </a:rPr>
              <a:t>design</a:t>
            </a:r>
            <a:r>
              <a:rPr lang="en-US" sz="2000" b="1" smtClean="0">
                <a:cs typeface="Arial" charset="0"/>
              </a:rPr>
              <a:t> </a:t>
            </a:r>
            <a:endParaRPr lang="en-US" sz="1800" b="1" smtClean="0">
              <a:cs typeface="Arial" charset="0"/>
            </a:endParaRPr>
          </a:p>
          <a:p>
            <a:pPr eaLnBrk="1" hangingPunct="1">
              <a:buFont typeface="Arial" charset="0"/>
              <a:buChar char="•"/>
              <a:defRPr/>
            </a:pPr>
            <a:r>
              <a:rPr lang="en-US" sz="1800" smtClean="0">
                <a:solidFill>
                  <a:srgbClr val="000000"/>
                </a:solidFill>
                <a:cs typeface="Arial" charset="0"/>
              </a:rPr>
              <a:t>Bullet Comment 1</a:t>
            </a:r>
          </a:p>
          <a:p>
            <a:pPr eaLnBrk="1" hangingPunct="1">
              <a:buFont typeface="Arial" charset="0"/>
              <a:buChar char="•"/>
              <a:defRPr/>
            </a:pPr>
            <a:r>
              <a:rPr lang="en-US" sz="1800" smtClean="0">
                <a:solidFill>
                  <a:srgbClr val="000000"/>
                </a:solidFill>
                <a:cs typeface="Arial" charset="0"/>
              </a:rPr>
              <a:t>Bullet Comment 2</a:t>
            </a:r>
          </a:p>
          <a:p>
            <a:pPr eaLnBrk="1" hangingPunct="1">
              <a:buFont typeface="Arial" charset="0"/>
              <a:buChar char="•"/>
              <a:defRPr/>
            </a:pPr>
            <a:r>
              <a:rPr lang="en-US" sz="1800" smtClean="0">
                <a:solidFill>
                  <a:srgbClr val="000000"/>
                </a:solidFill>
                <a:cs typeface="Arial" charset="0"/>
              </a:rPr>
              <a:t>Bullet Comment 3</a:t>
            </a:r>
          </a:p>
          <a:p>
            <a:pPr eaLnBrk="1" hangingPunct="1">
              <a:buFont typeface="Arial" charset="0"/>
              <a:buChar char="•"/>
              <a:defRPr/>
            </a:pPr>
            <a:r>
              <a:rPr lang="en-US" sz="1800" smtClean="0">
                <a:solidFill>
                  <a:srgbClr val="000000"/>
                </a:solidFill>
                <a:cs typeface="Arial" charset="0"/>
              </a:rPr>
              <a:t>Etc,…</a:t>
            </a:r>
          </a:p>
          <a:p>
            <a:pPr eaLnBrk="1" hangingPunct="1">
              <a:buFont typeface="Arial" charset="0"/>
              <a:buChar char="•"/>
              <a:defRPr/>
            </a:pPr>
            <a:endParaRPr lang="en-US" sz="1800" smtClean="0">
              <a:solidFill>
                <a:srgbClr val="000000"/>
              </a:solidFill>
              <a:cs typeface="Arial" charset="0"/>
            </a:endParaRPr>
          </a:p>
          <a:p>
            <a:pPr eaLnBrk="1" hangingPunct="1">
              <a:defRPr/>
            </a:pPr>
            <a:r>
              <a:rPr lang="en-US" sz="2800" b="1" smtClean="0">
                <a:solidFill>
                  <a:srgbClr val="FF8D3E"/>
                </a:solidFill>
                <a:effectLst>
                  <a:outerShdw blurRad="38100" dist="38100" dir="2700000" algn="tl">
                    <a:srgbClr val="000000"/>
                  </a:outerShdw>
                </a:effectLst>
                <a:latin typeface="Verdana" charset="0"/>
                <a:cs typeface="Arial" charset="0"/>
              </a:rPr>
              <a:t>Culture</a:t>
            </a:r>
            <a:r>
              <a:rPr lang="en-US" sz="2000" b="1" smtClean="0">
                <a:cs typeface="Arial" charset="0"/>
              </a:rPr>
              <a:t> </a:t>
            </a:r>
            <a:r>
              <a:rPr lang="en-US" sz="2800" b="1" smtClean="0">
                <a:solidFill>
                  <a:srgbClr val="FF8D3E"/>
                </a:solidFill>
                <a:effectLst>
                  <a:outerShdw blurRad="38100" dist="38100" dir="2700000" algn="tl">
                    <a:srgbClr val="000000"/>
                  </a:outerShdw>
                </a:effectLst>
                <a:latin typeface="Verdana" charset="0"/>
                <a:cs typeface="Arial" charset="0"/>
              </a:rPr>
              <a:t>Assessment</a:t>
            </a:r>
            <a:r>
              <a:rPr lang="en-US" sz="2000" b="1" smtClean="0">
                <a:cs typeface="Arial" charset="0"/>
              </a:rPr>
              <a:t> </a:t>
            </a:r>
            <a:r>
              <a:rPr lang="en-US" sz="2800" b="1" smtClean="0">
                <a:solidFill>
                  <a:srgbClr val="FF8D3E"/>
                </a:solidFill>
                <a:effectLst>
                  <a:outerShdw blurRad="38100" dist="38100" dir="2700000" algn="tl">
                    <a:srgbClr val="000000"/>
                  </a:outerShdw>
                </a:effectLst>
                <a:latin typeface="Verdana" charset="0"/>
                <a:cs typeface="Arial" charset="0"/>
              </a:rPr>
              <a:t>and</a:t>
            </a:r>
            <a:r>
              <a:rPr lang="en-US" sz="2000" b="1" smtClean="0">
                <a:cs typeface="Arial" charset="0"/>
              </a:rPr>
              <a:t> </a:t>
            </a:r>
            <a:r>
              <a:rPr lang="en-US" sz="2800" b="1" smtClean="0">
                <a:solidFill>
                  <a:srgbClr val="FF8D3E"/>
                </a:solidFill>
                <a:effectLst>
                  <a:outerShdw blurRad="38100" dist="38100" dir="2700000" algn="tl">
                    <a:srgbClr val="000000"/>
                  </a:outerShdw>
                </a:effectLst>
                <a:latin typeface="Verdana" charset="0"/>
                <a:cs typeface="Arial" charset="0"/>
              </a:rPr>
              <a:t>Alignment</a:t>
            </a:r>
            <a:endParaRPr lang="en-US" sz="2000" b="1" smtClean="0">
              <a:cs typeface="Arial" charset="0"/>
            </a:endParaRPr>
          </a:p>
          <a:p>
            <a:pPr eaLnBrk="1" hangingPunct="1">
              <a:buFont typeface="Arial" charset="0"/>
              <a:buChar char="•"/>
              <a:defRPr/>
            </a:pPr>
            <a:r>
              <a:rPr lang="en-US" sz="1800" smtClean="0">
                <a:solidFill>
                  <a:srgbClr val="000000"/>
                </a:solidFill>
                <a:cs typeface="Arial" charset="0"/>
              </a:rPr>
              <a:t>Bullet Comment 1</a:t>
            </a:r>
          </a:p>
          <a:p>
            <a:pPr eaLnBrk="1" hangingPunct="1">
              <a:buFont typeface="Arial" charset="0"/>
              <a:buChar char="•"/>
              <a:defRPr/>
            </a:pPr>
            <a:r>
              <a:rPr lang="en-US" sz="1800" smtClean="0">
                <a:solidFill>
                  <a:srgbClr val="000000"/>
                </a:solidFill>
                <a:cs typeface="Arial" charset="0"/>
              </a:rPr>
              <a:t>Bullet Comment 2</a:t>
            </a:r>
          </a:p>
          <a:p>
            <a:pPr eaLnBrk="1" hangingPunct="1">
              <a:buFont typeface="Arial" charset="0"/>
              <a:buChar char="•"/>
              <a:defRPr/>
            </a:pPr>
            <a:r>
              <a:rPr lang="en-US" sz="1800" smtClean="0">
                <a:solidFill>
                  <a:srgbClr val="000000"/>
                </a:solidFill>
                <a:cs typeface="Arial" charset="0"/>
              </a:rPr>
              <a:t>Bullet Comment 3</a:t>
            </a:r>
          </a:p>
          <a:p>
            <a:pPr eaLnBrk="1" hangingPunct="1">
              <a:buFont typeface="Arial" charset="0"/>
              <a:buChar char="•"/>
              <a:defRPr/>
            </a:pPr>
            <a:r>
              <a:rPr lang="en-US" sz="1800" smtClean="0">
                <a:solidFill>
                  <a:srgbClr val="000000"/>
                </a:solidFill>
                <a:cs typeface="Arial" charset="0"/>
              </a:rPr>
              <a:t>Etc,…</a:t>
            </a:r>
          </a:p>
          <a:p>
            <a:pPr eaLnBrk="1" hangingPunct="1">
              <a:defRPr/>
            </a:pPr>
            <a:endParaRPr lang="en-US" sz="1800" smtClean="0">
              <a:solidFill>
                <a:srgbClr val="000000"/>
              </a:solidFill>
              <a:cs typeface="Arial" charset="0"/>
            </a:endParaRPr>
          </a:p>
          <a:p>
            <a:pPr eaLnBrk="1" hangingPunct="1">
              <a:defRPr/>
            </a:pPr>
            <a:endParaRPr lang="en-US" sz="1800" smtClean="0">
              <a:solidFill>
                <a:srgbClr val="000000"/>
              </a:solidFill>
              <a:cs typeface="Arial" charset="0"/>
            </a:endParaRPr>
          </a:p>
        </p:txBody>
      </p:sp>
    </p:spTree>
  </p:cSld>
  <p:clrMapOvr>
    <a:masterClrMapping/>
  </p:clrMapOvr>
  <p:transition xmlns:p14="http://schemas.microsoft.com/office/powerpoint/2010/main" spd="slow">
    <p:wipe dir="d"/>
    <p:sndAc>
      <p:stSnd>
        <p:snd r:embed="rId3" name="suction.wav"/>
      </p:stSnd>
    </p:sndAc>
  </p:transitio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3"/>
          <p:cNvGraphicFramePr>
            <a:graphicFrameLocks/>
          </p:cNvGraphicFramePr>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8435" name="Content Placeholder 2"/>
          <p:cNvSpPr>
            <a:spLocks noGrp="1"/>
          </p:cNvSpPr>
          <p:nvPr>
            <p:ph idx="4294967295"/>
          </p:nvPr>
        </p:nvSpPr>
        <p:spPr>
          <a:xfrm>
            <a:off x="457200" y="1066800"/>
            <a:ext cx="8229600" cy="4784725"/>
          </a:xfrm>
        </p:spPr>
        <p:txBody>
          <a:bodyPr/>
          <a:lstStyle/>
          <a:p>
            <a:pPr marL="0" indent="0">
              <a:buFont typeface="Wingdings 2" charset="2"/>
              <a:buNone/>
            </a:pPr>
            <a:r>
              <a:rPr lang="en-US" altLang="en-US" sz="2000" b="1" smtClean="0">
                <a:solidFill>
                  <a:srgbClr val="002060"/>
                </a:solidFill>
                <a:latin typeface="Arial" charset="0"/>
                <a:cs typeface="Arial" charset="0"/>
              </a:rPr>
              <a:t>Strategic human resources decisions that advance the business strategy in todays competitive market:</a:t>
            </a:r>
          </a:p>
          <a:p>
            <a:pPr marL="0" indent="0" eaLnBrk="1" hangingPunct="1">
              <a:spcBef>
                <a:spcPct val="0"/>
              </a:spcBef>
              <a:buClrTx/>
              <a:buSzTx/>
              <a:buFont typeface="Arial" charset="0"/>
              <a:buChar char="•"/>
            </a:pPr>
            <a:r>
              <a:rPr lang="en-US" altLang="en-US" sz="1800" smtClean="0">
                <a:solidFill>
                  <a:srgbClr val="000000"/>
                </a:solidFill>
                <a:latin typeface="Arial" charset="0"/>
                <a:cs typeface="Arial" charset="0"/>
              </a:rPr>
              <a:t>Bullet Comment 1</a:t>
            </a:r>
          </a:p>
          <a:p>
            <a:pPr marL="0" indent="0" eaLnBrk="1" hangingPunct="1">
              <a:spcBef>
                <a:spcPct val="0"/>
              </a:spcBef>
              <a:buClrTx/>
              <a:buSzTx/>
              <a:buFont typeface="Arial" charset="0"/>
              <a:buChar char="•"/>
            </a:pPr>
            <a:r>
              <a:rPr lang="en-US" altLang="en-US" sz="1800" smtClean="0">
                <a:solidFill>
                  <a:srgbClr val="000000"/>
                </a:solidFill>
                <a:latin typeface="Arial" charset="0"/>
                <a:cs typeface="Arial" charset="0"/>
              </a:rPr>
              <a:t>Bullet Comment 2</a:t>
            </a:r>
          </a:p>
          <a:p>
            <a:pPr marL="0" indent="0" eaLnBrk="1" hangingPunct="1">
              <a:spcBef>
                <a:spcPct val="0"/>
              </a:spcBef>
              <a:buClrTx/>
              <a:buSzTx/>
              <a:buFont typeface="Arial" charset="0"/>
              <a:buChar char="•"/>
            </a:pPr>
            <a:r>
              <a:rPr lang="en-US" altLang="en-US" sz="1800" smtClean="0">
                <a:solidFill>
                  <a:srgbClr val="000000"/>
                </a:solidFill>
                <a:latin typeface="Arial" charset="0"/>
                <a:cs typeface="Arial" charset="0"/>
              </a:rPr>
              <a:t>Bullet Comment 3</a:t>
            </a:r>
          </a:p>
          <a:p>
            <a:pPr marL="0" indent="0" eaLnBrk="1" hangingPunct="1">
              <a:spcBef>
                <a:spcPct val="0"/>
              </a:spcBef>
              <a:buClrTx/>
              <a:buSzTx/>
              <a:buFont typeface="Arial" charset="0"/>
              <a:buChar char="•"/>
            </a:pPr>
            <a:r>
              <a:rPr lang="en-US" altLang="en-US" sz="1800" smtClean="0">
                <a:solidFill>
                  <a:srgbClr val="000000"/>
                </a:solidFill>
                <a:latin typeface="Arial" charset="0"/>
                <a:cs typeface="Arial" charset="0"/>
              </a:rPr>
              <a:t>Etc,…</a:t>
            </a:r>
          </a:p>
        </p:txBody>
      </p:sp>
      <p:sp>
        <p:nvSpPr>
          <p:cNvPr id="18436" name="Rectangle 1"/>
          <p:cNvSpPr>
            <a:spLocks noChangeArrowheads="1"/>
          </p:cNvSpPr>
          <p:nvPr/>
        </p:nvSpPr>
        <p:spPr bwMode="auto">
          <a:xfrm>
            <a:off x="381000" y="482600"/>
            <a:ext cx="8382000" cy="523875"/>
          </a:xfrm>
          <a:prstGeom prst="rect">
            <a:avLst/>
          </a:prstGeom>
          <a:noFill/>
          <a:ln>
            <a:noFill/>
          </a:ln>
          <a:extLst/>
        </p:spPr>
        <p:txBody>
          <a:bodyPr>
            <a:spAutoFit/>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sz="2000">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sz="2000">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sz="2000">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sz="2000">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sz="2000">
                <a:solidFill>
                  <a:schemeClr val="tx1"/>
                </a:solidFill>
                <a:latin typeface="Verdana" pitchFamily="34" charset="0"/>
              </a:defRPr>
            </a:lvl9pPr>
          </a:lstStyle>
          <a:p>
            <a:pPr algn="ctr" eaLnBrk="1" hangingPunct="1">
              <a:spcBef>
                <a:spcPct val="0"/>
              </a:spcBef>
              <a:buClrTx/>
              <a:buSzTx/>
              <a:buFontTx/>
              <a:buNone/>
              <a:defRPr/>
            </a:pPr>
            <a:r>
              <a:rPr lang="en-US" altLang="en-US" b="1" dirty="0">
                <a:solidFill>
                  <a:srgbClr val="FF8D3E"/>
                </a:solidFill>
                <a:effectLst>
                  <a:outerShdw blurRad="53975" dist="22860" dir="5400000" algn="tl" rotWithShape="0">
                    <a:srgbClr val="000000">
                      <a:alpha val="55000"/>
                    </a:srgbClr>
                  </a:outerShdw>
                </a:effectLst>
                <a:latin typeface="+mj-lt"/>
                <a:ea typeface="+mj-ea"/>
                <a:cs typeface="+mj-cs"/>
              </a:rPr>
              <a:t>Strategic</a:t>
            </a:r>
            <a:r>
              <a:rPr lang="en-US" altLang="en-US" b="1" dirty="0" smtClean="0">
                <a:solidFill>
                  <a:srgbClr val="FF0000"/>
                </a:solidFill>
                <a:latin typeface="Arial" charset="0"/>
                <a:ea typeface="+mn-ea"/>
                <a:cs typeface="Arial" charset="0"/>
              </a:rPr>
              <a:t> </a:t>
            </a:r>
            <a:r>
              <a:rPr lang="en-US" altLang="en-US" b="1" dirty="0">
                <a:solidFill>
                  <a:srgbClr val="FF8D3E"/>
                </a:solidFill>
                <a:effectLst>
                  <a:outerShdw blurRad="53975" dist="22860" dir="5400000" algn="tl" rotWithShape="0">
                    <a:srgbClr val="000000">
                      <a:alpha val="55000"/>
                    </a:srgbClr>
                  </a:outerShdw>
                </a:effectLst>
                <a:latin typeface="+mj-lt"/>
                <a:ea typeface="+mj-ea"/>
                <a:cs typeface="+mj-cs"/>
              </a:rPr>
              <a:t>HR-Business</a:t>
            </a:r>
            <a:r>
              <a:rPr lang="en-US" altLang="en-US" b="1" dirty="0" smtClean="0">
                <a:solidFill>
                  <a:srgbClr val="FF0000"/>
                </a:solidFill>
                <a:latin typeface="Arial" charset="0"/>
                <a:ea typeface="+mn-ea"/>
                <a:cs typeface="Arial" charset="0"/>
              </a:rPr>
              <a:t> </a:t>
            </a:r>
            <a:r>
              <a:rPr lang="en-US" altLang="en-US" b="1" dirty="0">
                <a:solidFill>
                  <a:srgbClr val="FF8D3E"/>
                </a:solidFill>
                <a:effectLst>
                  <a:outerShdw blurRad="53975" dist="22860" dir="5400000" algn="tl" rotWithShape="0">
                    <a:srgbClr val="000000">
                      <a:alpha val="55000"/>
                    </a:srgbClr>
                  </a:outerShdw>
                </a:effectLst>
                <a:latin typeface="+mj-lt"/>
                <a:ea typeface="+mj-ea"/>
                <a:cs typeface="+mj-cs"/>
              </a:rPr>
              <a:t>Decisions</a:t>
            </a:r>
          </a:p>
        </p:txBody>
      </p:sp>
    </p:spTree>
  </p:cSld>
  <p:clrMapOvr>
    <a:masterClrMapping/>
  </p:clrMapOvr>
  <p:transition xmlns:p14="http://schemas.microsoft.com/office/powerpoint/2010/main" spd="slow">
    <p:wipe dir="d"/>
    <p:sndAc>
      <p:stSnd>
        <p:snd r:embed="rId3" name="suction.wav"/>
      </p:stSnd>
    </p:sndAc>
  </p:transitio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685800" y="274638"/>
            <a:ext cx="7467600" cy="792162"/>
          </a:xfrm>
        </p:spPr>
        <p:txBody>
          <a:bodyPr/>
          <a:lstStyle/>
          <a:p>
            <a:pPr algn="ctr">
              <a:defRPr/>
            </a:pPr>
            <a:r>
              <a:rPr lang="en-US" sz="2800" dirty="0">
                <a:ea typeface="+mj-ea"/>
              </a:rPr>
              <a:t>Summary</a:t>
            </a:r>
            <a:r>
              <a:rPr lang="en-US" sz="2800" dirty="0" smtClean="0">
                <a:solidFill>
                  <a:srgbClr val="FF0000"/>
                </a:solidFill>
                <a:latin typeface="Arial" pitchFamily="34" charset="0"/>
                <a:ea typeface="+mj-ea"/>
                <a:cs typeface="Arial" pitchFamily="34" charset="0"/>
              </a:rPr>
              <a:t> </a:t>
            </a:r>
            <a:r>
              <a:rPr lang="en-US" sz="2800" dirty="0">
                <a:ea typeface="+mj-ea"/>
              </a:rPr>
              <a:t>and</a:t>
            </a:r>
            <a:r>
              <a:rPr lang="en-US" sz="2800" dirty="0" smtClean="0">
                <a:solidFill>
                  <a:srgbClr val="FF0000"/>
                </a:solidFill>
                <a:latin typeface="Arial" pitchFamily="34" charset="0"/>
                <a:ea typeface="+mj-ea"/>
                <a:cs typeface="Arial" pitchFamily="34" charset="0"/>
              </a:rPr>
              <a:t> </a:t>
            </a:r>
            <a:r>
              <a:rPr lang="en-US" sz="2800" dirty="0">
                <a:ea typeface="+mj-ea"/>
              </a:rPr>
              <a:t>Conclusion</a:t>
            </a:r>
          </a:p>
        </p:txBody>
      </p:sp>
      <p:sp>
        <p:nvSpPr>
          <p:cNvPr id="19459" name="TextBox 2"/>
          <p:cNvSpPr txBox="1">
            <a:spLocks noChangeArrowheads="1"/>
          </p:cNvSpPr>
          <p:nvPr/>
        </p:nvSpPr>
        <p:spPr bwMode="auto">
          <a:xfrm>
            <a:off x="533400" y="1447800"/>
            <a:ext cx="8153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buFont typeface="Arial" charset="0"/>
              <a:buChar char="•"/>
            </a:pPr>
            <a:r>
              <a:rPr lang="en-US" altLang="en-US">
                <a:cs typeface="Arial" charset="0"/>
              </a:rPr>
              <a:t>This is your opportunity to go over the main points of your presentation and concluding remarks.</a:t>
            </a:r>
          </a:p>
        </p:txBody>
      </p:sp>
    </p:spTree>
  </p:cSld>
  <p:clrMapOvr>
    <a:masterClrMapping/>
  </p:clrMapOvr>
  <p:transition xmlns:p14="http://schemas.microsoft.com/office/powerpoint/2010/main" spd="slow">
    <p:wipe dir="d"/>
    <p:sndAc>
      <p:stSnd>
        <p:snd r:embed="rId3" name="suction.wav"/>
      </p:stSnd>
    </p:sndAc>
  </p:transitio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4"/>
          <p:cNvSpPr>
            <a:spLocks noGrp="1"/>
          </p:cNvSpPr>
          <p:nvPr>
            <p:ph idx="1"/>
          </p:nvPr>
        </p:nvSpPr>
        <p:spPr>
          <a:xfrm>
            <a:off x="457200" y="530225"/>
            <a:ext cx="8229600" cy="4651375"/>
          </a:xfrm>
        </p:spPr>
        <p:txBody>
          <a:bodyPr/>
          <a:lstStyle/>
          <a:p>
            <a:pPr algn="ctr" eaLnBrk="1" hangingPunct="1">
              <a:buFont typeface="Wingdings 2" charset="2"/>
              <a:buNone/>
            </a:pPr>
            <a:r>
              <a:rPr lang="en-US" altLang="en-US" sz="1400" b="1" smtClean="0">
                <a:latin typeface="Arial" charset="0"/>
                <a:cs typeface="Arial" charset="0"/>
              </a:rPr>
              <a:t>References</a:t>
            </a:r>
          </a:p>
          <a:p>
            <a:pPr algn="ctr" eaLnBrk="1" hangingPunct="1">
              <a:buFont typeface="Wingdings 2" charset="2"/>
              <a:buNone/>
            </a:pPr>
            <a:endParaRPr lang="en-US" altLang="en-US" sz="1400" b="1" smtClean="0">
              <a:latin typeface="Arial" charset="0"/>
              <a:cs typeface="Arial" charset="0"/>
            </a:endParaRPr>
          </a:p>
          <a:p>
            <a:pPr>
              <a:buFont typeface="Wingdings 2" charset="2"/>
              <a:buNone/>
            </a:pPr>
            <a:endParaRPr lang="en-US" altLang="en-US" sz="1400" b="1" smtClean="0">
              <a:latin typeface="Arial" charset="0"/>
              <a:cs typeface="Arial" charset="0"/>
            </a:endParaRPr>
          </a:p>
          <a:p>
            <a:pPr eaLnBrk="1" hangingPunct="1">
              <a:buFont typeface="Wingdings 2" charset="2"/>
              <a:buNone/>
            </a:pPr>
            <a:endParaRPr lang="en-US" altLang="en-US" sz="1400" b="1" smtClean="0">
              <a:latin typeface="Arial" charset="0"/>
              <a:cs typeface="Arial" charset="0"/>
            </a:endParaRPr>
          </a:p>
          <a:p>
            <a:pPr eaLnBrk="1" hangingPunct="1">
              <a:buFont typeface="Wingdings 2" charset="2"/>
              <a:buNone/>
            </a:pPr>
            <a:endParaRPr lang="en-US" altLang="en-US" sz="1400" b="1" smtClean="0">
              <a:latin typeface="Arial" charset="0"/>
              <a:cs typeface="Arial" charset="0"/>
            </a:endParaRPr>
          </a:p>
        </p:txBody>
      </p:sp>
    </p:spTree>
  </p:cSld>
  <p:clrMapOvr>
    <a:masterClrMapping/>
  </p:clrMapOvr>
  <p:transition xmlns:p14="http://schemas.microsoft.com/office/powerpoint/2010/main" spd="slow">
    <p:wipe dir="d"/>
    <p:sndAc>
      <p:stSnd>
        <p:snd r:embed="rId3" name="suction.wav"/>
      </p:stSnd>
    </p:sndAc>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7038" y="395288"/>
            <a:ext cx="8183562" cy="519112"/>
          </a:xfrm>
        </p:spPr>
        <p:txBody>
          <a:bodyPr wrap="square" lIns="91440" tIns="45720" rIns="91440" bIns="45720" numCol="1" anchorCtr="0" compatLnSpc="1">
            <a:prstTxWarp prst="textNoShape">
              <a:avLst/>
            </a:prstTxWarp>
          </a:bodyPr>
          <a:lstStyle/>
          <a:p>
            <a:pPr algn="ctr" eaLnBrk="1" hangingPunct="1">
              <a:defRPr/>
            </a:pPr>
            <a:r>
              <a:rPr lang="en-US" sz="2800" smtClean="0">
                <a:solidFill>
                  <a:srgbClr val="FF0000"/>
                </a:solidFill>
                <a:effectLst>
                  <a:outerShdw blurRad="38100" dist="38100" dir="2700000" algn="tl">
                    <a:srgbClr val="000000"/>
                  </a:outerShdw>
                </a:effectLst>
                <a:latin typeface="Arial" charset="0"/>
                <a:cs typeface="Arial" charset="0"/>
              </a:rPr>
              <a:t>HR- Business Strategy</a:t>
            </a:r>
          </a:p>
        </p:txBody>
      </p:sp>
      <p:sp>
        <p:nvSpPr>
          <p:cNvPr id="7171" name="Content Placeholder 6"/>
          <p:cNvSpPr>
            <a:spLocks noGrp="1"/>
          </p:cNvSpPr>
          <p:nvPr>
            <p:ph idx="1"/>
          </p:nvPr>
        </p:nvSpPr>
        <p:spPr>
          <a:xfrm>
            <a:off x="503238" y="911225"/>
            <a:ext cx="6126162" cy="5337175"/>
          </a:xfrm>
        </p:spPr>
        <p:txBody>
          <a:bodyPr/>
          <a:lstStyle/>
          <a:p>
            <a:pPr marL="285750" indent="-285750" eaLnBrk="1" hangingPunct="1">
              <a:spcBef>
                <a:spcPct val="0"/>
              </a:spcBef>
              <a:buClrTx/>
              <a:buSzTx/>
              <a:buFont typeface="Arial" charset="0"/>
              <a:buChar char="•"/>
            </a:pPr>
            <a:r>
              <a:rPr lang="en-US" altLang="en-US" sz="1800" smtClean="0">
                <a:solidFill>
                  <a:srgbClr val="000000"/>
                </a:solidFill>
                <a:latin typeface="Arial" charset="0"/>
                <a:cs typeface="Arial" charset="0"/>
              </a:rPr>
              <a:t>Agenda 1</a:t>
            </a:r>
          </a:p>
          <a:p>
            <a:pPr marL="285750" indent="-285750" eaLnBrk="1" hangingPunct="1">
              <a:spcBef>
                <a:spcPct val="0"/>
              </a:spcBef>
              <a:buClrTx/>
              <a:buSzTx/>
              <a:buFont typeface="Arial" charset="0"/>
              <a:buChar char="•"/>
            </a:pPr>
            <a:r>
              <a:rPr lang="en-US" altLang="en-US" sz="1800" smtClean="0">
                <a:solidFill>
                  <a:srgbClr val="000000"/>
                </a:solidFill>
                <a:latin typeface="Arial" charset="0"/>
                <a:cs typeface="Arial" charset="0"/>
              </a:rPr>
              <a:t>Agenda 2</a:t>
            </a:r>
          </a:p>
          <a:p>
            <a:pPr marL="285750" indent="-285750" eaLnBrk="1" hangingPunct="1">
              <a:spcBef>
                <a:spcPct val="0"/>
              </a:spcBef>
              <a:buClrTx/>
              <a:buSzTx/>
              <a:buFont typeface="Arial" charset="0"/>
              <a:buChar char="•"/>
            </a:pPr>
            <a:r>
              <a:rPr lang="en-US" altLang="en-US" sz="1800" smtClean="0">
                <a:solidFill>
                  <a:srgbClr val="000000"/>
                </a:solidFill>
                <a:latin typeface="Arial" charset="0"/>
                <a:cs typeface="Arial" charset="0"/>
              </a:rPr>
              <a:t>Agenda 3</a:t>
            </a:r>
          </a:p>
          <a:p>
            <a:pPr marL="285750" indent="-285750" eaLnBrk="1" hangingPunct="1">
              <a:spcBef>
                <a:spcPct val="0"/>
              </a:spcBef>
              <a:buClrTx/>
              <a:buSzTx/>
              <a:buFont typeface="Arial" charset="0"/>
              <a:buChar char="•"/>
            </a:pPr>
            <a:r>
              <a:rPr lang="en-US" altLang="en-US" sz="1800" smtClean="0">
                <a:solidFill>
                  <a:srgbClr val="000000"/>
                </a:solidFill>
                <a:latin typeface="Arial" charset="0"/>
                <a:cs typeface="Arial" charset="0"/>
              </a:rPr>
              <a:t>Etc…</a:t>
            </a:r>
          </a:p>
          <a:p>
            <a:pPr marL="285750" indent="-285750" eaLnBrk="1" hangingPunct="1">
              <a:spcBef>
                <a:spcPct val="0"/>
              </a:spcBef>
              <a:buClrTx/>
              <a:buSzTx/>
              <a:buFont typeface="Arial" charset="0"/>
              <a:buChar char="•"/>
            </a:pPr>
            <a:r>
              <a:rPr lang="en-US" altLang="en-US" sz="1800" smtClean="0">
                <a:latin typeface="Arial" charset="0"/>
                <a:cs typeface="Arial" charset="0"/>
              </a:rPr>
              <a:t>Conclusion/Summary</a:t>
            </a:r>
          </a:p>
          <a:p>
            <a:pPr marL="285750" indent="-285750" eaLnBrk="1" hangingPunct="1">
              <a:spcBef>
                <a:spcPct val="0"/>
              </a:spcBef>
              <a:buClrTx/>
              <a:buSzTx/>
              <a:buFont typeface="Arial" charset="0"/>
              <a:buChar char="•"/>
            </a:pPr>
            <a:r>
              <a:rPr lang="en-US" altLang="en-US" sz="1800" smtClean="0">
                <a:latin typeface="Arial" charset="0"/>
                <a:cs typeface="Arial" charset="0"/>
              </a:rPr>
              <a:t>References</a:t>
            </a:r>
          </a:p>
          <a:p>
            <a:pPr marL="285750" indent="-285750"/>
            <a:endParaRPr lang="en-US" altLang="en-US" sz="1800" smtClean="0">
              <a:solidFill>
                <a:srgbClr val="002060"/>
              </a:solidFill>
              <a:latin typeface="Arial" charset="0"/>
              <a:cs typeface="Arial" charset="0"/>
            </a:endParaRPr>
          </a:p>
          <a:p>
            <a:pPr marL="285750" indent="-285750"/>
            <a:endParaRPr lang="en-US" altLang="en-US" sz="1800" smtClean="0">
              <a:solidFill>
                <a:srgbClr val="002060"/>
              </a:solidFill>
              <a:latin typeface="Arial" charset="0"/>
              <a:cs typeface="Arial" charset="0"/>
            </a:endParaRPr>
          </a:p>
          <a:p>
            <a:pPr marL="285750" indent="-285750"/>
            <a:endParaRPr lang="en-US" altLang="en-US" sz="1800" smtClean="0">
              <a:latin typeface="Arial" charset="0"/>
              <a:cs typeface="Arial" charset="0"/>
            </a:endParaRPr>
          </a:p>
        </p:txBody>
      </p:sp>
      <p:sp>
        <p:nvSpPr>
          <p:cNvPr id="5" name="Title 1"/>
          <p:cNvSpPr txBox="1">
            <a:spLocks/>
          </p:cNvSpPr>
          <p:nvPr/>
        </p:nvSpPr>
        <p:spPr>
          <a:xfrm>
            <a:off x="5334000" y="4419600"/>
            <a:ext cx="3657600" cy="609600"/>
          </a:xfrm>
          <a:prstGeom prst="rect">
            <a:avLst/>
          </a:prstGeom>
        </p:spPr>
        <p:txBody>
          <a:bodyPr anchor="b">
            <a:norm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ctr">
              <a:lnSpc>
                <a:spcPct val="80000"/>
              </a:lnSpc>
              <a:defRPr/>
            </a:pPr>
            <a:r>
              <a:rPr lang="en-US" sz="2000" b="1" smtClean="0">
                <a:solidFill>
                  <a:srgbClr val="FF0000"/>
                </a:solidFill>
                <a:effectLst>
                  <a:outerShdw blurRad="38100" dist="38100" dir="2700000" algn="tl">
                    <a:srgbClr val="000000"/>
                  </a:outerShdw>
                </a:effectLst>
                <a:cs typeface="Arial" charset="0"/>
              </a:rPr>
              <a:t>Revolving around </a:t>
            </a:r>
          </a:p>
          <a:p>
            <a:pPr algn="ctr">
              <a:lnSpc>
                <a:spcPct val="80000"/>
              </a:lnSpc>
              <a:defRPr/>
            </a:pPr>
            <a:r>
              <a:rPr lang="en-US" sz="2000" b="1" smtClean="0">
                <a:solidFill>
                  <a:srgbClr val="FF0000"/>
                </a:solidFill>
                <a:effectLst>
                  <a:outerShdw blurRad="38100" dist="38100" dir="2700000" algn="tl">
                    <a:srgbClr val="000000"/>
                  </a:outerShdw>
                </a:effectLst>
                <a:cs typeface="Arial" charset="0"/>
              </a:rPr>
              <a:t>HR-Business Strategy</a:t>
            </a:r>
          </a:p>
        </p:txBody>
      </p:sp>
      <p:graphicFrame>
        <p:nvGraphicFramePr>
          <p:cNvPr id="6" name="Content Placeholder 3"/>
          <p:cNvGraphicFramePr>
            <a:graphicFrameLocks/>
          </p:cNvGraphicFramePr>
          <p:nvPr/>
        </p:nvGraphicFramePr>
        <p:xfrm>
          <a:off x="5466326" y="609600"/>
          <a:ext cx="3337605" cy="396959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ransition xmlns:p14="http://schemas.microsoft.com/office/powerpoint/2010/main" spd="med">
    <p:dissolve/>
    <p:sndAc>
      <p:stSnd>
        <p:snd r:embed="rId3" name="drumroll.wav"/>
      </p:stSnd>
    </p:sndAc>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2313" y="838200"/>
            <a:ext cx="7772400" cy="1828800"/>
          </a:xfrm>
        </p:spPr>
        <p:txBody>
          <a:bodyPr wrap="square" tIns="45720" numCol="1" anchorCtr="0" compatLnSpc="1">
            <a:prstTxWarp prst="textNoShape">
              <a:avLst/>
            </a:prstTxWarp>
          </a:bodyPr>
          <a:lstStyle/>
          <a:p>
            <a:pPr algn="ctr" eaLnBrk="1" hangingPunct="1">
              <a:defRPr/>
            </a:pPr>
            <a:r>
              <a:rPr lang="en-US" smtClean="0">
                <a:solidFill>
                  <a:srgbClr val="FF0000"/>
                </a:solidFill>
                <a:effectLst>
                  <a:outerShdw blurRad="38100" dist="38100" dir="2700000" algn="tl">
                    <a:srgbClr val="000000"/>
                  </a:outerShdw>
                </a:effectLst>
                <a:latin typeface="Arial" charset="0"/>
                <a:cs typeface="Arial" charset="0"/>
              </a:rPr>
              <a:t>Part 1 of Assignment Checklist</a:t>
            </a:r>
          </a:p>
        </p:txBody>
      </p:sp>
      <p:sp>
        <p:nvSpPr>
          <p:cNvPr id="8195" name="TextBox 2"/>
          <p:cNvSpPr txBox="1">
            <a:spLocks noChangeArrowheads="1"/>
          </p:cNvSpPr>
          <p:nvPr/>
        </p:nvSpPr>
        <p:spPr bwMode="auto">
          <a:xfrm>
            <a:off x="304800" y="4648200"/>
            <a:ext cx="8534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algn="ctr" eaLnBrk="1" hangingPunct="1"/>
            <a:r>
              <a:rPr lang="en-US" altLang="en-US">
                <a:solidFill>
                  <a:srgbClr val="0000FF"/>
                </a:solidFill>
              </a:rPr>
              <a:t>Note: This slide is here to guide your presentation. Do not include this slide in your presentation.</a:t>
            </a:r>
          </a:p>
        </p:txBody>
      </p:sp>
    </p:spTree>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183563" cy="838200"/>
          </a:xfrm>
        </p:spPr>
        <p:txBody>
          <a:bodyPr wrap="square" lIns="91440" tIns="45720" rIns="91440" bIns="45720" numCol="1" anchorCtr="0" compatLnSpc="1">
            <a:prstTxWarp prst="textNoShape">
              <a:avLst/>
            </a:prstTxWarp>
            <a:noAutofit/>
          </a:bodyPr>
          <a:lstStyle/>
          <a:p>
            <a:pPr algn="ctr" eaLnBrk="1" hangingPunct="1">
              <a:defRPr/>
            </a:pPr>
            <a:r>
              <a:rPr lang="en-US" sz="2800" smtClean="0">
                <a:effectLst>
                  <a:outerShdw blurRad="38100" dist="38100" dir="2700000" algn="tl">
                    <a:srgbClr val="000000"/>
                  </a:outerShdw>
                </a:effectLst>
              </a:rPr>
              <a:t>Value of Strategic Challenges </a:t>
            </a:r>
            <a:br>
              <a:rPr lang="en-US" sz="2800" smtClean="0">
                <a:effectLst>
                  <a:outerShdw blurRad="38100" dist="38100" dir="2700000" algn="tl">
                    <a:srgbClr val="000000"/>
                  </a:outerShdw>
                </a:effectLst>
              </a:rPr>
            </a:br>
            <a:r>
              <a:rPr lang="en-US" sz="2800" smtClean="0">
                <a:effectLst>
                  <a:outerShdw blurRad="38100" dist="38100" dir="2700000" algn="tl">
                    <a:srgbClr val="000000"/>
                  </a:outerShdw>
                </a:effectLst>
              </a:rPr>
              <a:t>and Opportunities</a:t>
            </a:r>
            <a:endParaRPr lang="en-US" sz="2800" smtClean="0">
              <a:solidFill>
                <a:srgbClr val="FF0000"/>
              </a:solidFill>
              <a:effectLst>
                <a:outerShdw blurRad="38100" dist="38100" dir="2700000" algn="tl">
                  <a:srgbClr val="000000"/>
                </a:outerShdw>
              </a:effectLst>
              <a:latin typeface="Arial" charset="0"/>
              <a:cs typeface="Arial" charset="0"/>
            </a:endParaRPr>
          </a:p>
        </p:txBody>
      </p:sp>
      <p:sp>
        <p:nvSpPr>
          <p:cNvPr id="9219" name="Content Placeholder 6"/>
          <p:cNvSpPr>
            <a:spLocks noGrp="1"/>
          </p:cNvSpPr>
          <p:nvPr>
            <p:ph idx="1"/>
          </p:nvPr>
        </p:nvSpPr>
        <p:spPr>
          <a:xfrm>
            <a:off x="381000" y="1219200"/>
            <a:ext cx="8305800" cy="4194175"/>
          </a:xfrm>
        </p:spPr>
        <p:txBody>
          <a:bodyPr/>
          <a:lstStyle/>
          <a:p>
            <a:pPr marL="0" indent="0">
              <a:buFont typeface="Wingdings 2" charset="2"/>
              <a:buNone/>
            </a:pPr>
            <a:endParaRPr lang="en-US" altLang="en-US" sz="2000" smtClean="0"/>
          </a:p>
          <a:p>
            <a:pPr marL="0" indent="0" eaLnBrk="1" hangingPunct="1">
              <a:buFont typeface="Wingdings 2" charset="2"/>
              <a:buNone/>
            </a:pPr>
            <a:endParaRPr lang="en-US" altLang="en-US" sz="2000" smtClean="0">
              <a:latin typeface="Arial" charset="0"/>
              <a:cs typeface="Arial" charset="0"/>
            </a:endParaRPr>
          </a:p>
          <a:p>
            <a:pPr marL="0" indent="0" eaLnBrk="1" hangingPunct="1">
              <a:spcBef>
                <a:spcPct val="0"/>
              </a:spcBef>
              <a:buClrTx/>
              <a:buSzTx/>
              <a:buFont typeface="Arial" charset="0"/>
              <a:buChar char="•"/>
            </a:pPr>
            <a:r>
              <a:rPr lang="en-US" altLang="en-US" sz="1800" smtClean="0">
                <a:latin typeface="Arial" charset="0"/>
                <a:cs typeface="Arial" charset="0"/>
              </a:rPr>
              <a:t>Bullet Comment 1</a:t>
            </a:r>
          </a:p>
          <a:p>
            <a:pPr marL="0" indent="0" eaLnBrk="1" hangingPunct="1">
              <a:spcBef>
                <a:spcPct val="0"/>
              </a:spcBef>
              <a:buClrTx/>
              <a:buSzTx/>
              <a:buFont typeface="Arial" charset="0"/>
              <a:buChar char="•"/>
            </a:pPr>
            <a:r>
              <a:rPr lang="en-US" altLang="en-US" sz="1800" smtClean="0">
                <a:latin typeface="Arial" charset="0"/>
                <a:cs typeface="Arial" charset="0"/>
              </a:rPr>
              <a:t>Bullet Comment 2</a:t>
            </a:r>
          </a:p>
          <a:p>
            <a:pPr marL="0" indent="0" eaLnBrk="1" hangingPunct="1">
              <a:spcBef>
                <a:spcPct val="0"/>
              </a:spcBef>
              <a:buClrTx/>
              <a:buSzTx/>
              <a:buFont typeface="Arial" charset="0"/>
              <a:buChar char="•"/>
            </a:pPr>
            <a:r>
              <a:rPr lang="en-US" altLang="en-US" sz="1800" smtClean="0">
                <a:latin typeface="Arial" charset="0"/>
                <a:cs typeface="Arial" charset="0"/>
              </a:rPr>
              <a:t>Bullet Comment 3</a:t>
            </a:r>
          </a:p>
          <a:p>
            <a:pPr marL="0" indent="0" eaLnBrk="1" hangingPunct="1">
              <a:spcBef>
                <a:spcPct val="0"/>
              </a:spcBef>
              <a:buClrTx/>
              <a:buSzTx/>
              <a:buFont typeface="Arial" charset="0"/>
              <a:buChar char="•"/>
            </a:pPr>
            <a:r>
              <a:rPr lang="en-US" altLang="en-US" sz="1800" smtClean="0">
                <a:latin typeface="Arial" charset="0"/>
                <a:cs typeface="Arial" charset="0"/>
              </a:rPr>
              <a:t>Etc,…</a:t>
            </a:r>
          </a:p>
          <a:p>
            <a:pPr marL="0" indent="0" eaLnBrk="1" hangingPunct="1">
              <a:buFont typeface="Wingdings 2" charset="2"/>
              <a:buNone/>
            </a:pPr>
            <a:endParaRPr lang="en-US" altLang="en-US" sz="1800" smtClean="0">
              <a:latin typeface="Arial" charset="0"/>
              <a:cs typeface="Arial" charset="0"/>
            </a:endParaRPr>
          </a:p>
        </p:txBody>
      </p:sp>
    </p:spTree>
  </p:cSld>
  <p:clrMapOvr>
    <a:masterClrMapping/>
  </p:clrMapOvr>
  <p:transition xmlns:p14="http://schemas.microsoft.com/office/powerpoint/2010/main" spd="med">
    <p:dissolve/>
    <p:sndAc>
      <p:stSnd>
        <p:snd r:embed="rId3" name="drumroll.wav"/>
      </p:stSnd>
    </p:sndAc>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bwMode="auto">
          <a:xfrm>
            <a:off x="381000" y="244475"/>
            <a:ext cx="8183563" cy="1050925"/>
          </a:xfrm>
        </p:spPr>
        <p:txBody>
          <a:bodyPr wrap="square" lIns="91440" tIns="45720" rIns="91440" bIns="45720" numCol="1" anchorCtr="0" compatLnSpc="1">
            <a:prstTxWarp prst="textNoShape">
              <a:avLst/>
            </a:prstTxWarp>
          </a:bodyPr>
          <a:lstStyle/>
          <a:p>
            <a:r>
              <a:rPr lang="en-US" altLang="en-US" sz="2800" smtClean="0">
                <a:effectLst/>
              </a:rPr>
              <a:t>Current HR Strategy </a:t>
            </a:r>
          </a:p>
        </p:txBody>
      </p:sp>
      <p:sp>
        <p:nvSpPr>
          <p:cNvPr id="10243" name="TextBox 3"/>
          <p:cNvSpPr txBox="1">
            <a:spLocks noChangeArrowheads="1"/>
          </p:cNvSpPr>
          <p:nvPr/>
        </p:nvSpPr>
        <p:spPr bwMode="auto">
          <a:xfrm>
            <a:off x="685800" y="1295400"/>
            <a:ext cx="8077200"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buFont typeface="Arial" charset="0"/>
              <a:buChar char="•"/>
            </a:pPr>
            <a:r>
              <a:rPr lang="en-US" altLang="en-US">
                <a:cs typeface="Arial" charset="0"/>
              </a:rPr>
              <a:t>Bullet Comment 1</a:t>
            </a:r>
          </a:p>
          <a:p>
            <a:pPr eaLnBrk="1" hangingPunct="1">
              <a:buFont typeface="Arial" charset="0"/>
              <a:buChar char="•"/>
            </a:pPr>
            <a:r>
              <a:rPr lang="en-US" altLang="en-US">
                <a:cs typeface="Arial" charset="0"/>
              </a:rPr>
              <a:t>Bullet Comment 2</a:t>
            </a:r>
          </a:p>
          <a:p>
            <a:pPr eaLnBrk="1" hangingPunct="1">
              <a:buFont typeface="Arial" charset="0"/>
              <a:buChar char="•"/>
            </a:pPr>
            <a:r>
              <a:rPr lang="en-US" altLang="en-US">
                <a:cs typeface="Arial" charset="0"/>
              </a:rPr>
              <a:t>Bullet Comment 3</a:t>
            </a:r>
          </a:p>
          <a:p>
            <a:pPr eaLnBrk="1" hangingPunct="1">
              <a:buFont typeface="Arial" charset="0"/>
              <a:buChar char="•"/>
            </a:pPr>
            <a:r>
              <a:rPr lang="en-US" altLang="en-US">
                <a:cs typeface="Arial" charset="0"/>
              </a:rPr>
              <a:t>Etc,…</a:t>
            </a:r>
          </a:p>
          <a:p>
            <a:pPr eaLnBrk="1" hangingPunct="1"/>
            <a:endParaRPr lang="en-US" altLang="en-US">
              <a:cs typeface="Arial" charset="0"/>
            </a:endParaRPr>
          </a:p>
        </p:txBody>
      </p:sp>
    </p:spTree>
  </p:cSld>
  <p:clrMapOvr>
    <a:masterClrMapping/>
  </p:clrMapOvr>
  <p:transition xmlns:p14="http://schemas.microsoft.com/office/powerpoint/2010/main" spd="slow">
    <p:wipe dir="d"/>
    <p:sndAc>
      <p:stSnd>
        <p:snd r:embed="rId3" name="push.wav"/>
      </p:stSnd>
    </p:sndAc>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2313" y="838200"/>
            <a:ext cx="7772400" cy="1828800"/>
          </a:xfrm>
        </p:spPr>
        <p:txBody>
          <a:bodyPr wrap="square" tIns="45720" numCol="1" anchorCtr="0" compatLnSpc="1">
            <a:prstTxWarp prst="textNoShape">
              <a:avLst/>
            </a:prstTxWarp>
          </a:bodyPr>
          <a:lstStyle/>
          <a:p>
            <a:pPr algn="ctr" eaLnBrk="1" hangingPunct="1">
              <a:defRPr/>
            </a:pPr>
            <a:r>
              <a:rPr lang="en-US" smtClean="0">
                <a:solidFill>
                  <a:srgbClr val="FF0000"/>
                </a:solidFill>
                <a:effectLst>
                  <a:outerShdw blurRad="38100" dist="38100" dir="2700000" algn="tl">
                    <a:srgbClr val="000000"/>
                  </a:outerShdw>
                </a:effectLst>
                <a:latin typeface="Arial" charset="0"/>
                <a:cs typeface="Arial" charset="0"/>
              </a:rPr>
              <a:t>Part 2 of Assignment Checklist</a:t>
            </a:r>
          </a:p>
        </p:txBody>
      </p:sp>
      <p:sp>
        <p:nvSpPr>
          <p:cNvPr id="11267" name="TextBox 2"/>
          <p:cNvSpPr txBox="1">
            <a:spLocks noChangeArrowheads="1"/>
          </p:cNvSpPr>
          <p:nvPr/>
        </p:nvSpPr>
        <p:spPr bwMode="auto">
          <a:xfrm>
            <a:off x="304800" y="4648200"/>
            <a:ext cx="8534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algn="ctr" eaLnBrk="1" hangingPunct="1"/>
            <a:r>
              <a:rPr lang="en-US" altLang="en-US">
                <a:solidFill>
                  <a:srgbClr val="0000FF"/>
                </a:solidFill>
              </a:rPr>
              <a:t>Note: This slide is here to guide your presentation. Do not include this slide in your presentation.</a:t>
            </a:r>
          </a:p>
        </p:txBody>
      </p:sp>
    </p:spTree>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5763"/>
            <a:ext cx="8183563" cy="909637"/>
          </a:xfrm>
        </p:spPr>
        <p:txBody>
          <a:bodyPr wrap="square" lIns="91440" tIns="45720" rIns="91440" bIns="45720" numCol="1" anchorCtr="0" compatLnSpc="1">
            <a:prstTxWarp prst="textNoShape">
              <a:avLst/>
            </a:prstTxWarp>
            <a:noAutofit/>
          </a:bodyPr>
          <a:lstStyle/>
          <a:p>
            <a:pPr>
              <a:defRPr/>
            </a:pPr>
            <a:r>
              <a:rPr lang="en-US" sz="2800" smtClean="0">
                <a:effectLst>
                  <a:outerShdw blurRad="38100" dist="38100" dir="2700000" algn="tl">
                    <a:srgbClr val="000000"/>
                  </a:outerShdw>
                </a:effectLst>
              </a:rPr>
              <a:t>Elements</a:t>
            </a:r>
            <a:r>
              <a:rPr lang="en-US" sz="2000" smtClean="0">
                <a:solidFill>
                  <a:schemeClr val="tx1"/>
                </a:solidFill>
                <a:effectLst>
                  <a:outerShdw blurRad="38100" dist="38100" dir="2700000" algn="tl">
                    <a:srgbClr val="FFFFFF"/>
                  </a:outerShdw>
                </a:effectLst>
                <a:latin typeface="Arial" charset="0"/>
                <a:cs typeface="Arial" charset="0"/>
              </a:rPr>
              <a:t> </a:t>
            </a:r>
            <a:r>
              <a:rPr lang="en-US" sz="2800" smtClean="0">
                <a:effectLst>
                  <a:outerShdw blurRad="38100" dist="38100" dir="2700000" algn="tl">
                    <a:srgbClr val="000000"/>
                  </a:outerShdw>
                </a:effectLst>
              </a:rPr>
              <a:t>for</a:t>
            </a:r>
            <a:r>
              <a:rPr lang="en-US" sz="2000" smtClean="0">
                <a:solidFill>
                  <a:schemeClr val="tx1"/>
                </a:solidFill>
                <a:effectLst>
                  <a:outerShdw blurRad="38100" dist="38100" dir="2700000" algn="tl">
                    <a:srgbClr val="FFFFFF"/>
                  </a:outerShdw>
                </a:effectLst>
                <a:latin typeface="Arial" charset="0"/>
                <a:cs typeface="Arial" charset="0"/>
              </a:rPr>
              <a:t> </a:t>
            </a:r>
            <a:r>
              <a:rPr lang="en-US" sz="2800" smtClean="0">
                <a:effectLst>
                  <a:outerShdw blurRad="38100" dist="38100" dir="2700000" algn="tl">
                    <a:srgbClr val="000000"/>
                  </a:outerShdw>
                </a:effectLst>
              </a:rPr>
              <a:t>Developing</a:t>
            </a:r>
            <a:r>
              <a:rPr lang="en-US" sz="2000" smtClean="0">
                <a:solidFill>
                  <a:schemeClr val="tx1"/>
                </a:solidFill>
                <a:effectLst>
                  <a:outerShdw blurRad="38100" dist="38100" dir="2700000" algn="tl">
                    <a:srgbClr val="FFFFFF"/>
                  </a:outerShdw>
                </a:effectLst>
                <a:latin typeface="Arial" charset="0"/>
                <a:cs typeface="Arial" charset="0"/>
              </a:rPr>
              <a:t> </a:t>
            </a:r>
            <a:r>
              <a:rPr lang="en-US" sz="2800" smtClean="0">
                <a:effectLst>
                  <a:outerShdw blurRad="38100" dist="38100" dir="2700000" algn="tl">
                    <a:srgbClr val="000000"/>
                  </a:outerShdw>
                </a:effectLst>
              </a:rPr>
              <a:t>a</a:t>
            </a:r>
            <a:r>
              <a:rPr lang="en-US" sz="2000" smtClean="0">
                <a:solidFill>
                  <a:schemeClr val="tx1"/>
                </a:solidFill>
                <a:effectLst>
                  <a:outerShdw blurRad="38100" dist="38100" dir="2700000" algn="tl">
                    <a:srgbClr val="FFFFFF"/>
                  </a:outerShdw>
                </a:effectLst>
                <a:latin typeface="Arial" charset="0"/>
                <a:cs typeface="Arial" charset="0"/>
              </a:rPr>
              <a:t> </a:t>
            </a:r>
            <a:r>
              <a:rPr lang="en-US" sz="2800" smtClean="0">
                <a:effectLst>
                  <a:outerShdw blurRad="38100" dist="38100" dir="2700000" algn="tl">
                    <a:srgbClr val="000000"/>
                  </a:outerShdw>
                </a:effectLst>
              </a:rPr>
              <a:t>Competitive</a:t>
            </a:r>
            <a:r>
              <a:rPr lang="en-US" sz="2000" smtClean="0">
                <a:solidFill>
                  <a:schemeClr val="tx1"/>
                </a:solidFill>
                <a:effectLst>
                  <a:outerShdw blurRad="38100" dist="38100" dir="2700000" algn="tl">
                    <a:srgbClr val="FFFFFF"/>
                  </a:outerShdw>
                </a:effectLst>
                <a:latin typeface="Arial" charset="0"/>
                <a:cs typeface="Arial" charset="0"/>
              </a:rPr>
              <a:t> </a:t>
            </a:r>
            <a:r>
              <a:rPr lang="en-US" sz="2800" smtClean="0">
                <a:effectLst>
                  <a:outerShdw blurRad="38100" dist="38100" dir="2700000" algn="tl">
                    <a:srgbClr val="000000"/>
                  </a:outerShdw>
                </a:effectLst>
              </a:rPr>
              <a:t>HR Strategy</a:t>
            </a:r>
            <a:endParaRPr lang="en-US" sz="2000" smtClean="0">
              <a:solidFill>
                <a:schemeClr val="tx1"/>
              </a:solidFill>
              <a:effectLst>
                <a:outerShdw blurRad="38100" dist="38100" dir="2700000" algn="tl">
                  <a:srgbClr val="FFFFFF"/>
                </a:outerShdw>
              </a:effectLst>
              <a:latin typeface="Arial" charset="0"/>
              <a:cs typeface="Arial" charset="0"/>
            </a:endParaRPr>
          </a:p>
        </p:txBody>
      </p:sp>
      <p:sp>
        <p:nvSpPr>
          <p:cNvPr id="12291" name="TextBox 3"/>
          <p:cNvSpPr txBox="1">
            <a:spLocks noChangeArrowheads="1"/>
          </p:cNvSpPr>
          <p:nvPr/>
        </p:nvSpPr>
        <p:spPr bwMode="auto">
          <a:xfrm>
            <a:off x="485775" y="1619250"/>
            <a:ext cx="79248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buFont typeface="Arial" charset="0"/>
              <a:buChar char="•"/>
            </a:pPr>
            <a:r>
              <a:rPr lang="en-US" altLang="en-US"/>
              <a:t>Bullet Comment 1</a:t>
            </a:r>
          </a:p>
          <a:p>
            <a:pPr eaLnBrk="1" hangingPunct="1">
              <a:buFont typeface="Arial" charset="0"/>
              <a:buChar char="•"/>
            </a:pPr>
            <a:r>
              <a:rPr lang="en-US" altLang="en-US"/>
              <a:t>Bullet Comment 2</a:t>
            </a:r>
          </a:p>
          <a:p>
            <a:pPr eaLnBrk="1" hangingPunct="1">
              <a:buFont typeface="Arial" charset="0"/>
              <a:buChar char="•"/>
            </a:pPr>
            <a:r>
              <a:rPr lang="en-US" altLang="en-US"/>
              <a:t>Bullet Comment 3</a:t>
            </a:r>
          </a:p>
          <a:p>
            <a:pPr eaLnBrk="1" hangingPunct="1">
              <a:buFont typeface="Arial" charset="0"/>
              <a:buChar char="•"/>
            </a:pPr>
            <a:r>
              <a:rPr lang="en-US" altLang="en-US"/>
              <a:t>Etc,…</a:t>
            </a:r>
          </a:p>
        </p:txBody>
      </p:sp>
    </p:spTree>
  </p:cSld>
  <p:clrMapOvr>
    <a:masterClrMapping/>
  </p:clrMapOvr>
  <p:transition xmlns:p14="http://schemas.microsoft.com/office/powerpoint/2010/main" spd="slow">
    <p:cut/>
    <p:sndAc>
      <p:stSnd>
        <p:snd r:embed="rId3" name="cashreg.wav"/>
      </p:stSnd>
    </p:sndAc>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875"/>
            <a:ext cx="8183563" cy="1050925"/>
          </a:xfrm>
        </p:spPr>
        <p:txBody>
          <a:bodyPr/>
          <a:lstStyle/>
          <a:p>
            <a:pPr algn="ctr">
              <a:defRPr/>
            </a:pPr>
            <a:r>
              <a:rPr lang="en-US" sz="2800" dirty="0">
                <a:ea typeface="+mj-ea"/>
              </a:rPr>
              <a:t>HR</a:t>
            </a:r>
            <a:r>
              <a:rPr lang="en-US" sz="2800" dirty="0">
                <a:solidFill>
                  <a:srgbClr val="FF0000"/>
                </a:solidFill>
                <a:ea typeface="+mj-ea"/>
              </a:rPr>
              <a:t> </a:t>
            </a:r>
            <a:r>
              <a:rPr lang="en-US" sz="2800" dirty="0">
                <a:ea typeface="+mj-ea"/>
              </a:rPr>
              <a:t>Maturity</a:t>
            </a:r>
            <a:r>
              <a:rPr lang="en-US" sz="2800" dirty="0">
                <a:solidFill>
                  <a:srgbClr val="FF0000"/>
                </a:solidFill>
                <a:ea typeface="+mj-ea"/>
              </a:rPr>
              <a:t> </a:t>
            </a:r>
            <a:r>
              <a:rPr lang="en-US" sz="2800" dirty="0">
                <a:ea typeface="+mj-ea"/>
              </a:rPr>
              <a:t>Levels</a:t>
            </a:r>
          </a:p>
        </p:txBody>
      </p:sp>
      <p:sp>
        <p:nvSpPr>
          <p:cNvPr id="13315" name="TextBox 4"/>
          <p:cNvSpPr txBox="1">
            <a:spLocks noChangeArrowheads="1"/>
          </p:cNvSpPr>
          <p:nvPr/>
        </p:nvSpPr>
        <p:spPr bwMode="auto">
          <a:xfrm>
            <a:off x="609600" y="1371600"/>
            <a:ext cx="79248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eaLnBrk="1" hangingPunct="1">
              <a:buFont typeface="Arial" charset="0"/>
              <a:buChar char="•"/>
            </a:pPr>
            <a:r>
              <a:rPr lang="en-US" altLang="en-US">
                <a:cs typeface="Arial" charset="0"/>
              </a:rPr>
              <a:t>Bullet Comment 1</a:t>
            </a:r>
          </a:p>
          <a:p>
            <a:pPr eaLnBrk="1" hangingPunct="1">
              <a:buFont typeface="Arial" charset="0"/>
              <a:buChar char="•"/>
            </a:pPr>
            <a:r>
              <a:rPr lang="en-US" altLang="en-US">
                <a:cs typeface="Arial" charset="0"/>
              </a:rPr>
              <a:t>Bullet Comment 2</a:t>
            </a:r>
          </a:p>
          <a:p>
            <a:pPr eaLnBrk="1" hangingPunct="1">
              <a:buFont typeface="Arial" charset="0"/>
              <a:buChar char="•"/>
            </a:pPr>
            <a:r>
              <a:rPr lang="en-US" altLang="en-US">
                <a:cs typeface="Arial" charset="0"/>
              </a:rPr>
              <a:t>Bullet Comment 3</a:t>
            </a:r>
          </a:p>
          <a:p>
            <a:pPr eaLnBrk="1" hangingPunct="1">
              <a:buFont typeface="Arial" charset="0"/>
              <a:buChar char="•"/>
            </a:pPr>
            <a:r>
              <a:rPr lang="en-US" altLang="en-US">
                <a:cs typeface="Arial" charset="0"/>
              </a:rPr>
              <a:t>Etc,…</a:t>
            </a:r>
          </a:p>
        </p:txBody>
      </p:sp>
    </p:spTree>
  </p:cSld>
  <p:clrMapOvr>
    <a:masterClrMapping/>
  </p:clrMapOvr>
  <p:transition xmlns:p14="http://schemas.microsoft.com/office/powerpoint/2010/main" spd="slow">
    <p:wipe dir="d"/>
    <p:sndAc>
      <p:stSnd>
        <p:snd r:embed="rId3" name="push.wav"/>
      </p:stSnd>
    </p:sndAc>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2313" y="838200"/>
            <a:ext cx="7772400" cy="1828800"/>
          </a:xfrm>
        </p:spPr>
        <p:txBody>
          <a:bodyPr wrap="square" tIns="45720" numCol="1" anchorCtr="0" compatLnSpc="1">
            <a:prstTxWarp prst="textNoShape">
              <a:avLst/>
            </a:prstTxWarp>
          </a:bodyPr>
          <a:lstStyle/>
          <a:p>
            <a:pPr algn="ctr" eaLnBrk="1" hangingPunct="1">
              <a:defRPr/>
            </a:pPr>
            <a:r>
              <a:rPr lang="en-US" smtClean="0">
                <a:solidFill>
                  <a:srgbClr val="FF0000"/>
                </a:solidFill>
                <a:effectLst>
                  <a:outerShdw blurRad="38100" dist="38100" dir="2700000" algn="tl">
                    <a:srgbClr val="000000"/>
                  </a:outerShdw>
                </a:effectLst>
                <a:latin typeface="Arial" charset="0"/>
                <a:cs typeface="Arial" charset="0"/>
              </a:rPr>
              <a:t>Part 3 of Assignment Checklist</a:t>
            </a:r>
          </a:p>
        </p:txBody>
      </p:sp>
      <p:sp>
        <p:nvSpPr>
          <p:cNvPr id="14339" name="TextBox 2"/>
          <p:cNvSpPr txBox="1">
            <a:spLocks noChangeArrowheads="1"/>
          </p:cNvSpPr>
          <p:nvPr/>
        </p:nvSpPr>
        <p:spPr bwMode="auto">
          <a:xfrm>
            <a:off x="304800" y="4648200"/>
            <a:ext cx="8534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128"/>
              </a:defRPr>
            </a:lvl1pPr>
            <a:lvl2pPr marL="742950" indent="-285750" eaLnBrk="0" hangingPunct="0">
              <a:defRPr>
                <a:solidFill>
                  <a:schemeClr val="tx1"/>
                </a:solidFill>
                <a:latin typeface="Arial" charset="0"/>
                <a:ea typeface="ＭＳ Ｐゴシック" charset="-128"/>
              </a:defRPr>
            </a:lvl2pPr>
            <a:lvl3pPr marL="1143000" indent="-228600" eaLnBrk="0" hangingPunct="0">
              <a:defRPr>
                <a:solidFill>
                  <a:schemeClr val="tx1"/>
                </a:solidFill>
                <a:latin typeface="Arial" charset="0"/>
                <a:ea typeface="ＭＳ Ｐゴシック" charset="-128"/>
              </a:defRPr>
            </a:lvl3pPr>
            <a:lvl4pPr marL="1600200" indent="-228600" eaLnBrk="0" hangingPunct="0">
              <a:defRPr>
                <a:solidFill>
                  <a:schemeClr val="tx1"/>
                </a:solidFill>
                <a:latin typeface="Arial" charset="0"/>
                <a:ea typeface="ＭＳ Ｐゴシック" charset="-128"/>
              </a:defRPr>
            </a:lvl4pPr>
            <a:lvl5pPr marL="2057400" indent="-228600" eaLnBrk="0" hangingPunct="0">
              <a:defRPr>
                <a:solidFill>
                  <a:schemeClr val="tx1"/>
                </a:solidFill>
                <a:latin typeface="Arial" charset="0"/>
                <a:ea typeface="ＭＳ Ｐゴシック" charset="-128"/>
              </a:defRPr>
            </a:lvl5pPr>
            <a:lvl6pPr marL="2514600" indent="-228600" eaLnBrk="0" fontAlgn="base" hangingPunct="0">
              <a:spcBef>
                <a:spcPct val="0"/>
              </a:spcBef>
              <a:spcAft>
                <a:spcPct val="0"/>
              </a:spcAft>
              <a:defRPr>
                <a:solidFill>
                  <a:schemeClr val="tx1"/>
                </a:solidFill>
                <a:latin typeface="Arial" charset="0"/>
                <a:ea typeface="ＭＳ Ｐゴシック" charset="-128"/>
              </a:defRPr>
            </a:lvl6pPr>
            <a:lvl7pPr marL="2971800" indent="-228600" eaLnBrk="0" fontAlgn="base" hangingPunct="0">
              <a:spcBef>
                <a:spcPct val="0"/>
              </a:spcBef>
              <a:spcAft>
                <a:spcPct val="0"/>
              </a:spcAft>
              <a:defRPr>
                <a:solidFill>
                  <a:schemeClr val="tx1"/>
                </a:solidFill>
                <a:latin typeface="Arial" charset="0"/>
                <a:ea typeface="ＭＳ Ｐゴシック" charset="-128"/>
              </a:defRPr>
            </a:lvl7pPr>
            <a:lvl8pPr marL="3429000" indent="-228600" eaLnBrk="0" fontAlgn="base" hangingPunct="0">
              <a:spcBef>
                <a:spcPct val="0"/>
              </a:spcBef>
              <a:spcAft>
                <a:spcPct val="0"/>
              </a:spcAft>
              <a:defRPr>
                <a:solidFill>
                  <a:schemeClr val="tx1"/>
                </a:solidFill>
                <a:latin typeface="Arial" charset="0"/>
                <a:ea typeface="ＭＳ Ｐゴシック" charset="-128"/>
              </a:defRPr>
            </a:lvl8pPr>
            <a:lvl9pPr marL="3886200" indent="-228600" eaLnBrk="0" fontAlgn="base" hangingPunct="0">
              <a:spcBef>
                <a:spcPct val="0"/>
              </a:spcBef>
              <a:spcAft>
                <a:spcPct val="0"/>
              </a:spcAft>
              <a:defRPr>
                <a:solidFill>
                  <a:schemeClr val="tx1"/>
                </a:solidFill>
                <a:latin typeface="Arial" charset="0"/>
                <a:ea typeface="ＭＳ Ｐゴシック" charset="-128"/>
              </a:defRPr>
            </a:lvl9pPr>
          </a:lstStyle>
          <a:p>
            <a:pPr algn="ctr" eaLnBrk="1" hangingPunct="1"/>
            <a:r>
              <a:rPr lang="en-US" altLang="en-US">
                <a:solidFill>
                  <a:srgbClr val="0000FF"/>
                </a:solidFill>
              </a:rPr>
              <a:t>Note: This slide is here to guide your presentation. Do not include this slide in your presentation.</a:t>
            </a:r>
          </a:p>
        </p:txBody>
      </p:sp>
    </p:spTree>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5"/>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FD457692B05554AA97FB6C20EF7C28B" ma:contentTypeVersion="15" ma:contentTypeDescription="Create a new document." ma:contentTypeScope="" ma:versionID="840f382a5a6e0c20963d096d728b5965">
  <xsd:schema xmlns:xsd="http://www.w3.org/2001/XMLSchema" xmlns:xs="http://www.w3.org/2001/XMLSchema" xmlns:p="http://schemas.microsoft.com/office/2006/metadata/properties" xmlns:ns2="3a11880d-6a94-4c63-a135-c9bb3db5f325" xmlns:ns3="72c70878-6332-42b0-a651-e2075688fd3d" targetNamespace="http://schemas.microsoft.com/office/2006/metadata/properties" ma:root="true" ma:fieldsID="411a9f11d7affe8e00e8a366c591507c" ns2:_="" ns3:_="">
    <xsd:import namespace="3a11880d-6a94-4c63-a135-c9bb3db5f325"/>
    <xsd:import namespace="72c70878-6332-42b0-a651-e2075688fd3d"/>
    <xsd:element name="properties">
      <xsd:complexType>
        <xsd:sequence>
          <xsd:element name="documentManagement">
            <xsd:complexType>
              <xsd:all>
                <xsd:element ref="ns2:Document_x0020_Type" minOccurs="0"/>
                <xsd:element ref="ns2:Term_x0020__x0028_ex_x003a__x0020_0904A_x0029_" minOccurs="0"/>
                <xsd:element ref="ns2:School" minOccurs="0"/>
                <xsd:element ref="ns2:Course_x0020_Name" minOccurs="0"/>
                <xsd:element ref="ns2:Course_x0020_Number" minOccurs="0"/>
                <xsd:element ref="ns2:Degree" minOccurs="0"/>
                <xsd:element ref="ns2:Code" minOccurs="0"/>
                <xsd:element ref="ns2:Number" minOccurs="0"/>
                <xsd:element ref="ns2:OIE_x0020_Updated" minOccurs="0"/>
                <xsd:element ref="ns3:CourseVers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11880d-6a94-4c63-a135-c9bb3db5f325" elementFormDefault="qualified">
    <xsd:import namespace="http://schemas.microsoft.com/office/2006/documentManagement/types"/>
    <xsd:import namespace="http://schemas.microsoft.com/office/infopath/2007/PartnerControls"/>
    <xsd:element name="Document_x0020_Type" ma:index="1" nillable="true" ma:displayName="Document Type" ma:format="Dropdown" ma:internalName="Document_x0020_Type">
      <xsd:simpleType>
        <xsd:restriction base="dms:Choice">
          <xsd:enumeration value="Assessment Portfolio"/>
          <xsd:enumeration value="Campus Course Guide"/>
          <xsd:enumeration value="Campus Development Guide"/>
          <xsd:enumeration value="Campus Gradebook"/>
          <xsd:enumeration value="Course Level Assessment (CLA)"/>
          <xsd:enumeration value="Challenge Exam"/>
          <xsd:enumeration value="CLA/GEL Combined Doc"/>
          <xsd:enumeration value="CM_CL Checklists"/>
          <xsd:enumeration value="Course Proposal"/>
          <xsd:enumeration value="Credit Hour Audit"/>
          <xsd:enumeration value="Curricular Change Form"/>
          <xsd:enumeration value="Curriculum Requirements Documents"/>
          <xsd:enumeration value="Degree Plan"/>
          <xsd:enumeration value="Development Guide"/>
          <xsd:enumeration value="Final Course PDF"/>
          <xsd:enumeration value="GEL"/>
          <xsd:enumeration value="Grid - 1x/week"/>
          <xsd:enumeration value="Grid - 2x/week"/>
          <xsd:enumeration value="Grid - Blended"/>
          <xsd:enumeration value="Instructor Time in Classroom Rubric"/>
          <xsd:enumeration value="Master Curriculum Document (MCD)"/>
          <xsd:enumeration value="Outcome Map"/>
          <xsd:enumeration value="Program Outcomes"/>
          <xsd:enumeration value="Program Approvals"/>
          <xsd:enumeration value="Resource"/>
          <xsd:enumeration value="Study Guide"/>
          <xsd:enumeration value="Supplemental Documents"/>
          <xsd:enumeration value="Syllabus"/>
          <xsd:enumeration value="Textbook PDFs"/>
          <xsd:enumeration value="Unit Time Allocation Rubrics"/>
          <xsd:enumeration value="Archive"/>
        </xsd:restriction>
      </xsd:simpleType>
    </xsd:element>
    <xsd:element name="Term_x0020__x0028_ex_x003a__x0020_0904A_x0029_" ma:index="2" nillable="true" ma:displayName="Term (ex: 0904A)" ma:internalName="Term_x0020__x0028_ex_x003a__x0020_0904A_x0029_">
      <xsd:simpleType>
        <xsd:restriction base="dms:Text">
          <xsd:maxLength value="5"/>
        </xsd:restriction>
      </xsd:simpleType>
    </xsd:element>
    <xsd:element name="School" ma:index="3" nillable="true" ma:displayName="School" ma:default="" ma:format="Dropdown" ma:internalName="School">
      <xsd:simpleType>
        <xsd:restriction base="dms:Choice">
          <xsd:enumeration value="College of Arts And Sciences"/>
          <xsd:enumeration value="School of Business and Management"/>
          <xsd:enumeration value="School of Criminal Justice"/>
          <xsd:enumeration value="School of General Education"/>
          <xsd:enumeration value="School of Graduate Education"/>
          <xsd:enumeration value="School of Health Sciences"/>
          <xsd:enumeration value="School of Information Systems and Technology"/>
          <xsd:enumeration value="School of Legal Studies"/>
          <xsd:enumeration value="School of Nursing"/>
        </xsd:restriction>
      </xsd:simpleType>
    </xsd:element>
    <xsd:element name="Course_x0020_Name" ma:index="4" nillable="true" ma:displayName="Course Name" ma:description="Ex. Introduction to Business" ma:internalName="Course_x0020_Name">
      <xsd:simpleType>
        <xsd:restriction base="dms:Note">
          <xsd:maxLength value="255"/>
        </xsd:restriction>
      </xsd:simpleType>
    </xsd:element>
    <xsd:element name="Course_x0020_Number" ma:index="5" nillable="true" ma:displayName="Course Number" ma:description="Ex. CS113" ma:internalName="Course_x0020_Number">
      <xsd:simpleType>
        <xsd:restriction base="dms:Text">
          <xsd:maxLength value="255"/>
        </xsd:restriction>
      </xsd:simpleType>
    </xsd:element>
    <xsd:element name="Degree" ma:index="6" nillable="true" ma:displayName="Degree" ma:description="Which degree(s) plan is appropriate for this course" ma:internalName="Degree">
      <xsd:simpleType>
        <xsd:restriction base="dms:Text">
          <xsd:maxLength value="255"/>
        </xsd:restriction>
      </xsd:simpleType>
    </xsd:element>
    <xsd:element name="Code" ma:index="7" nillable="true" ma:displayName="Code" ma:description="2-letter course code as listed in the current Kaplan Course Catalog" ma:internalName="Code">
      <xsd:simpleType>
        <xsd:restriction base="dms:Text">
          <xsd:maxLength value="5"/>
        </xsd:restriction>
      </xsd:simpleType>
    </xsd:element>
    <xsd:element name="Number" ma:index="8" nillable="true" ma:displayName="Number" ma:description="3-digit course number as listed in the current Kaplan Course Catalog" ma:internalName="Number">
      <xsd:simpleType>
        <xsd:restriction base="dms:Text">
          <xsd:maxLength value="5"/>
        </xsd:restriction>
      </xsd:simpleType>
    </xsd:element>
    <xsd:element name="OIE_x0020_Updated" ma:index="16" nillable="true" ma:displayName="OIE Updated" ma:description="This field is primarly used by the School of Business and Management &amp; the School of Information Systems and Technology.  The school will mark a curricular change form as OIE updated &quot;yes&quot; when they have informed OIE of the change." ma:format="Dropdown" ma:internalName="OIE_x0020_Updated">
      <xsd:simpleType>
        <xsd:restriction base="dms:Choice">
          <xsd:enumeration value="Yes"/>
          <xsd:enumeration value="No"/>
        </xsd:restriction>
      </xsd:simpleType>
    </xsd:element>
  </xsd:schema>
  <xsd:schema xmlns:xsd="http://www.w3.org/2001/XMLSchema" xmlns:xs="http://www.w3.org/2001/XMLSchema" xmlns:dms="http://schemas.microsoft.com/office/2006/documentManagement/types" xmlns:pc="http://schemas.microsoft.com/office/infopath/2007/PartnerControls" targetNamespace="72c70878-6332-42b0-a651-e2075688fd3d" elementFormDefault="qualified">
    <xsd:import namespace="http://schemas.microsoft.com/office/2006/documentManagement/types"/>
    <xsd:import namespace="http://schemas.microsoft.com/office/infopath/2007/PartnerControls"/>
    <xsd:element name="CourseVersion" ma:index="17" nillable="true" ma:displayName="CourseVersion" ma:internalName="CourseVersion">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4"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LongProperties xmlns="http://schemas.microsoft.com/office/2006/metadata/longProperties"/>
</file>

<file path=customXml/item4.xml><?xml version="1.0" encoding="utf-8"?>
<p:properties xmlns:p="http://schemas.microsoft.com/office/2006/metadata/properties" xmlns:xsi="http://www.w3.org/2001/XMLSchema-instance" xmlns:pc="http://schemas.microsoft.com/office/infopath/2007/PartnerControls">
  <documentManagement>
    <School xmlns="3a11880d-6a94-4c63-a135-c9bb3db5f325">School of Business and Management</School>
    <OIE_x0020_Updated xmlns="3a11880d-6a94-4c63-a135-c9bb3db5f325" xsi:nil="true"/>
    <Document_x0020_Type xmlns="3a11880d-6a94-4c63-a135-c9bb3db5f325">Supplemental Documents</Document_x0020_Type>
    <Course_x0020_Name xmlns="3a11880d-6a94-4c63-a135-c9bb3db5f325">Strategic Human Resource Management</Course_x0020_Name>
    <Code xmlns="3a11880d-6a94-4c63-a135-c9bb3db5f325">HR</Code>
    <Term_x0020__x0028_ex_x003a__x0020_0904A_x0029_ xmlns="3a11880d-6a94-4c63-a135-c9bb3db5f325">1205A</Term_x0020__x0028_ex_x003a__x0020_0904A_x0029_>
    <Number xmlns="3a11880d-6a94-4c63-a135-c9bb3db5f325">485</Number>
    <CourseVersion xmlns="72c70878-6332-42b0-a651-e2075688fd3d" xsi:nil="true"/>
    <Degree xmlns="3a11880d-6a94-4c63-a135-c9bb3db5f325">BSBA</Degree>
    <Course_x0020_Number xmlns="3a11880d-6a94-4c63-a135-c9bb3db5f325">HR485</Course_x0020_Number>
  </documentManagement>
</p:properties>
</file>

<file path=customXml/itemProps1.xml><?xml version="1.0" encoding="utf-8"?>
<ds:datastoreItem xmlns:ds="http://schemas.openxmlformats.org/officeDocument/2006/customXml" ds:itemID="{02ACE02A-5358-44D0-890E-84B7276DA64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a11880d-6a94-4c63-a135-c9bb3db5f325"/>
    <ds:schemaRef ds:uri="72c70878-6332-42b0-a651-e2075688fd3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4A7B54B-02BB-4178-8097-3B7CDF80CCAF}">
  <ds:schemaRefs>
    <ds:schemaRef ds:uri="http://schemas.microsoft.com/sharepoint/v3/contenttype/forms"/>
  </ds:schemaRefs>
</ds:datastoreItem>
</file>

<file path=customXml/itemProps3.xml><?xml version="1.0" encoding="utf-8"?>
<ds:datastoreItem xmlns:ds="http://schemas.openxmlformats.org/officeDocument/2006/customXml" ds:itemID="{CD7480CB-F596-4EC2-B758-77E02D79A186}">
  <ds:schemaRefs>
    <ds:schemaRef ds:uri="http://schemas.microsoft.com/office/2006/metadata/longProperties"/>
  </ds:schemaRefs>
</ds:datastoreItem>
</file>

<file path=customXml/itemProps4.xml><?xml version="1.0" encoding="utf-8"?>
<ds:datastoreItem xmlns:ds="http://schemas.openxmlformats.org/officeDocument/2006/customXml" ds:itemID="{EE6B46B7-2024-4670-94AD-16DA71C72EE6}">
  <ds:schemaRefs>
    <ds:schemaRef ds:uri="72c70878-6332-42b0-a651-e2075688fd3d"/>
    <ds:schemaRef ds:uri="http://purl.org/dc/dcmitype/"/>
    <ds:schemaRef ds:uri="http://www.w3.org/XML/1998/namespace"/>
    <ds:schemaRef ds:uri="http://schemas.microsoft.com/office/2006/documentManagement/types"/>
    <ds:schemaRef ds:uri="http://purl.org/dc/elements/1.1/"/>
    <ds:schemaRef ds:uri="http://schemas.openxmlformats.org/package/2006/metadata/core-properties"/>
    <ds:schemaRef ds:uri="3a11880d-6a94-4c63-a135-c9bb3db5f325"/>
    <ds:schemaRef ds:uri="http://purl.org/dc/term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Opulent</Template>
  <TotalTime>4987</TotalTime>
  <Words>1089</Words>
  <Application>Microsoft Macintosh PowerPoint</Application>
  <PresentationFormat>On-screen Show (4:3)</PresentationFormat>
  <Paragraphs>148</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Aspect</vt:lpstr>
      <vt:lpstr>HUMAN RESOURCE STRATEGY</vt:lpstr>
      <vt:lpstr>HR- Business Strategy</vt:lpstr>
      <vt:lpstr>Part 1 of Assignment Checklist</vt:lpstr>
      <vt:lpstr>Value of Strategic Challenges  and Opportunities</vt:lpstr>
      <vt:lpstr>Current HR Strategy </vt:lpstr>
      <vt:lpstr>Part 2 of Assignment Checklist</vt:lpstr>
      <vt:lpstr>Elements for Developing a Competitive HR Strategy</vt:lpstr>
      <vt:lpstr>HR Maturity Levels</vt:lpstr>
      <vt:lpstr>Part 3 of Assignment Checklist</vt:lpstr>
      <vt:lpstr>PowerPoint Presentation</vt:lpstr>
      <vt:lpstr>Part 4 of Assignment Checklist</vt:lpstr>
      <vt:lpstr>PowerPoint Presentation</vt:lpstr>
      <vt:lpstr>PowerPoint Presentation</vt:lpstr>
      <vt:lpstr>Summary and Conclusion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RESOURCE STRATEGY</dc:title>
  <dc:creator>LopezLJr</dc:creator>
  <cp:lastModifiedBy>Heather Landaker</cp:lastModifiedBy>
  <cp:revision>390</cp:revision>
  <dcterms:created xsi:type="dcterms:W3CDTF">2009-11-11T23:44:53Z</dcterms:created>
  <dcterms:modified xsi:type="dcterms:W3CDTF">2017-06-07T13:46:15Z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Document</vt:lpwstr>
  </property>
  <property fmtid="{D5CDD505-2E9C-101B-9397-08002B2CF9AE}" pid="3" name="display_urn:schemas-microsoft-com:office:office#Editor">
    <vt:lpwstr>Theresa Coughlin</vt:lpwstr>
  </property>
  <property fmtid="{D5CDD505-2E9C-101B-9397-08002B2CF9AE}" pid="4" name="TemplateUrl">
    <vt:lpwstr/>
  </property>
  <property fmtid="{D5CDD505-2E9C-101B-9397-08002B2CF9AE}" pid="5" name="xd_ProgID">
    <vt:lpwstr/>
  </property>
  <property fmtid="{D5CDD505-2E9C-101B-9397-08002B2CF9AE}" pid="6" name="display_urn:schemas-microsoft-com:office:office#Author">
    <vt:lpwstr>Theresa Coughlin</vt:lpwstr>
  </property>
  <property fmtid="{D5CDD505-2E9C-101B-9397-08002B2CF9AE}" pid="7" name="Order">
    <vt:lpwstr>1320000.00000000</vt:lpwstr>
  </property>
  <property fmtid="{D5CDD505-2E9C-101B-9397-08002B2CF9AE}" pid="8" name="ArticulateGUID">
    <vt:lpwstr>FE82D4F0-DB04-422B-BE2B-BF1A16410988</vt:lpwstr>
  </property>
  <property fmtid="{D5CDD505-2E9C-101B-9397-08002B2CF9AE}" pid="9" name="ArticulatePath">
    <vt:lpwstr>HR485_Unit_9_Final_Powerpoint_Assign_Template </vt:lpwstr>
  </property>
</Properties>
</file>