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72"/>
      </p:cViewPr>
      <p:guideLst>
        <p:guide orient="horz" pos="4319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customXml" Target="../customXml/item1.xml"/>
  <Relationship Id="rId10" Type="http://schemas.microsoft.com/office/2015/10/relationships/revisionInfo" Target="revisionInfo.xml"/>
  <Relationship Id="rId2" Type="http://schemas.openxmlformats.org/officeDocument/2006/relationships/customXml" Target="../customXml/item2.xml"/>
  <Relationship Id="rId3" Type="http://schemas.openxmlformats.org/officeDocument/2006/relationships/customXml" Target="../customXml/item3.xml"/>
  <Relationship Id="rId4" Type="http://schemas.openxmlformats.org/officeDocument/2006/relationships/slideMaster" Target="slideMasters/slideMaster1.xml"/>
  <Relationship Id="rId5" Type="http://schemas.openxmlformats.org/officeDocument/2006/relationships/slide" Target="slides/slide1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heme" Target="theme/theme1.xml"/>
  <Relationship Id="rId9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58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09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17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9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646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1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9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6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59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19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927696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FA130-07A4-4B32-AA8E-243F5BB95CCF}" type="datetimeFigureOut">
              <a:rPr lang="en-US" smtClean="0"/>
              <a:t>6/14/2017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4E52B-B077-4015-906C-5F6D92F500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26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81000" y="1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	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165420" y="410133"/>
            <a:ext cx="4579258" cy="5794301"/>
            <a:chOff x="2246085" y="2678668"/>
            <a:chExt cx="4579258" cy="3952282"/>
          </a:xfrm>
        </p:grpSpPr>
        <p:sp>
          <p:nvSpPr>
            <p:cNvPr id="6" name="Rectangle 5"/>
            <p:cNvSpPr/>
            <p:nvPr/>
          </p:nvSpPr>
          <p:spPr>
            <a:xfrm>
              <a:off x="2253343" y="3048000"/>
              <a:ext cx="4572000" cy="3352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53343" y="3048000"/>
              <a:ext cx="2286000" cy="1676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253343" y="4724400"/>
              <a:ext cx="2286000" cy="1676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39343" y="3048000"/>
              <a:ext cx="2286000" cy="1676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39343" y="4724400"/>
              <a:ext cx="2285999" cy="1676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253343" y="2678668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Strengths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32085" y="2678668"/>
              <a:ext cx="2286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Weaknesses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46085" y="6379029"/>
              <a:ext cx="2344894" cy="2519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Opportunities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253344" y="1047490"/>
            <a:ext cx="2124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Natural organic product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Healthy for both dogs and cats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Variety of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4510314" y="1047490"/>
            <a:ext cx="21536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Not using social media for promotion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Sold 10% higher then competitor’s prices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sold in chain stores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2264229" y="3409307"/>
            <a:ext cx="21536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Target our social media generation.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Stock the product not only in our chain stores.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Maybe drop the price margin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4532085" y="3355814"/>
            <a:ext cx="22533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Large competitors-New premium food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Industry analysis-buyers only accept 38% of all new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Sold 10% higher then competitors prices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99347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67F6D1A260A4394C18F5AF72445EA" ma:contentTypeVersion="3" ma:contentTypeDescription="Create a new document." ma:contentTypeScope="" ma:versionID="d6a723735a0ade9a92961b83aee31dd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45bd7673956a623930e5662e321f3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B37DBC-8624-4159-AE13-62E47497C702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4DE7C6D-F9E8-4B0D-9085-3DE9357A45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B9EA39-FF44-45DD-B38E-3632260600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/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

<file path=docProps/custom.xml><?xml version="1.0" encoding="utf-8"?>
<Properties xmlns="http://schemas.openxmlformats.org/officeDocument/2006/custom-properties" xmlns:vt="http://schemas.openxmlformats.org/officeDocument/2006/docPropsVTypes"/>
</file>