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theme/theme2.xml" ContentType="application/vnd.openxmlformats-officedocument.theme+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officeDocument/2006/relationships/extended-properties" Target="docProps/app.xml"/>
  <Relationship Id="rId3" Type="http://schemas.openxmlformats.org/package/2006/relationships/metadata/core-properties" Target="docProps/core.xml"/>
</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aveSubsetFonts="1" strictFirstAndLastChars="0">
  <p:sldMasterIdLst>
    <p:sldMasterId id="2147483659" r:id="rId3"/>
  </p:sldMasterIdLst>
  <p:notesMasterIdLst>
    <p:notesMasterId r:id="rId4"/>
  </p:notesMasterIdLst>
  <p:sldIdLst>
    <p:sldId id="256" r:id="rId5"/>
    <p:sldId id="257" r:id="rId6"/>
  </p:sldIdLst>
  <p:sldSz cx="9144000" cy="6858000"/>
  <p:notesSz cx="6858000" cy="9144000"/>
  <p:embeddedFontLst>
    <p:embeddedFont>
      <p:font typeface="Arial Narrow"/>
      <p:regular r:id="rId7"/>
      <p:bold r:id="rId8"/>
      <p:italic r:id="rId9"/>
      <p:boldItalic r:id="rId10"/>
    </p:embeddedFont>
  </p:embeddedFontLst>
  <p:defaultTextStyle>
    <a:defPPr algn="l" lvl="0" marR="0" rtl="0">
      <a:lnSpc>
        <a:spcPct val="100000"/>
      </a:lnSpc>
      <a:spcBef>
        <a:spcPts val="0"/>
      </a:spcBef>
      <a:spcAft>
        <a:spcPts val="0"/>
      </a:spcAft>
    </a:defPPr>
    <a:lvl1pPr algn="l" lvl="0"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Relationships xmlns="http://schemas.openxmlformats.org/package/2006/relationships">
  <Relationship Id="rId1" Type="http://schemas.openxmlformats.org/officeDocument/2006/relationships/theme" Target="theme/theme1.xml"/>
  <Relationship Id="rId10" Type="http://schemas.openxmlformats.org/officeDocument/2006/relationships/font" Target="fonts/ArialNarrow-boldItalic.fntdata"/>
  <Relationship Id="rId2" Type="http://schemas.openxmlformats.org/officeDocument/2006/relationships/presProps" Target="presProps.xml"/>
  <Relationship Id="rId3" Type="http://schemas.openxmlformats.org/officeDocument/2006/relationships/slideMaster" Target="slideMasters/slideMaster1.xml"/>
  <Relationship Id="rId4" Type="http://schemas.openxmlformats.org/officeDocument/2006/relationships/notesMaster" Target="notesMasters/notesMaster1.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font" Target="fonts/ArialNarrow-regular.fntdata"/>
  <Relationship Id="rId8" Type="http://schemas.openxmlformats.org/officeDocument/2006/relationships/font" Target="fonts/ArialNarrow-bold.fntdata"/>
  <Relationship Id="rId9" Type="http://schemas.openxmlformats.org/officeDocument/2006/relationships/font" Target="fonts/ArialNarrow-italic.fntdata"/>
</Relationships>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t" anchorCtr="0" bIns="91425" lIns="91425" numCol="1" rIns="91425" tIns="91425"/>
          <a:lstStyle>
            <a:lvl1pPr algn="l" indent="0" lvl="0" marL="0" marR="0" rtl="0">
              <a:spcBef>
                <a:spcPts val="0"/>
              </a:spcBef>
              <a:buNone/>
              <a:defRPr b="0" cap="none" i="0" strike="noStrike" sz="1200" u="none">
                <a:solidFill>
                  <a:schemeClr val="dk1"/>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4" name="Shape 4"/>
          <p:cNvSpPr txBox="1"/>
          <p:nvPr>
            <p:ph idx="10" type="dt"/>
          </p:nvPr>
        </p:nvSpPr>
        <p:spPr>
          <a:xfrm>
            <a:off x="3884612" y="0"/>
            <a:ext cx="2971799" cy="457200"/>
          </a:xfrm>
          <a:prstGeom prst="rect">
            <a:avLst/>
          </a:prstGeom>
          <a:noFill/>
          <a:ln>
            <a:noFill/>
          </a:ln>
        </p:spPr>
        <p:txBody>
          <a:bodyPr anchor="t" anchorCtr="0" bIns="91425" lIns="91425" numCol="1" rIns="91425" tIns="91425"/>
          <a:lstStyle>
            <a:lvl1pPr algn="r" indent="0" lvl="0" marL="0" marR="0" rtl="0">
              <a:spcBef>
                <a:spcPts val="0"/>
              </a:spcBef>
              <a:buNone/>
              <a:defRPr b="0" cap="none" i="0" strike="noStrike" sz="1200" u="none">
                <a:solidFill>
                  <a:schemeClr val="dk1"/>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type="none" w="med"/>
            <a:tailEnd len="med" type="none" w="med"/>
          </a:ln>
        </p:spPr>
      </p:sp>
      <p:sp>
        <p:nvSpPr>
          <p:cNvPr id="6" name="Shape 6"/>
          <p:cNvSpPr txBox="1"/>
          <p:nvPr>
            <p:ph idx="1" type="body"/>
          </p:nvPr>
        </p:nvSpPr>
        <p:spPr>
          <a:xfrm>
            <a:off x="685800" y="4343400"/>
            <a:ext cx="5486399" cy="4114800"/>
          </a:xfrm>
          <a:prstGeom prst="rect">
            <a:avLst/>
          </a:prstGeom>
          <a:noFill/>
          <a:ln>
            <a:noFill/>
          </a:ln>
        </p:spPr>
        <p:txBody>
          <a:bodyPr anchor="t" anchorCtr="0" bIns="91425" lIns="91425" numCol="1" rIns="91425" tIns="91425"/>
          <a:lstStyle>
            <a:lvl1pPr algn="l" indent="0" lvl="0" marL="0" marR="0" rtl="0">
              <a:spcBef>
                <a:spcPts val="0"/>
              </a:spcBef>
              <a:buNone/>
              <a:defRPr b="0" cap="none" i="0" strike="noStrike" sz="1200" u="none">
                <a:solidFill>
                  <a:schemeClr val="dk1"/>
                </a:solidFill>
                <a:latin typeface="Calibri"/>
                <a:ea typeface="Calibri"/>
                <a:cs typeface="Calibri"/>
                <a:sym typeface="Calibri"/>
              </a:defRPr>
            </a:lvl1pPr>
            <a:lvl2pPr algn="l" indent="0" lvl="1" marL="457200" marR="0" rtl="0">
              <a:spcBef>
                <a:spcPts val="0"/>
              </a:spcBef>
              <a:buNone/>
              <a:defRPr b="0" cap="none" i="0" strike="noStrike" sz="1200" u="none">
                <a:solidFill>
                  <a:schemeClr val="dk1"/>
                </a:solidFill>
                <a:latin typeface="Calibri"/>
                <a:ea typeface="Calibri"/>
                <a:cs typeface="Calibri"/>
                <a:sym typeface="Calibri"/>
              </a:defRPr>
            </a:lvl2pPr>
            <a:lvl3pPr algn="l" indent="0" lvl="2" marL="914400" marR="0" rtl="0">
              <a:spcBef>
                <a:spcPts val="0"/>
              </a:spcBef>
              <a:buNone/>
              <a:defRPr b="0" cap="none" i="0" strike="noStrike" sz="1200" u="none">
                <a:solidFill>
                  <a:schemeClr val="dk1"/>
                </a:solidFill>
                <a:latin typeface="Calibri"/>
                <a:ea typeface="Calibri"/>
                <a:cs typeface="Calibri"/>
                <a:sym typeface="Calibri"/>
              </a:defRPr>
            </a:lvl3pPr>
            <a:lvl4pPr algn="l" indent="0" lvl="3" marL="1371600" marR="0" rtl="0">
              <a:spcBef>
                <a:spcPts val="0"/>
              </a:spcBef>
              <a:buNone/>
              <a:defRPr b="0" cap="none" i="0" strike="noStrike" sz="1200" u="none">
                <a:solidFill>
                  <a:schemeClr val="dk1"/>
                </a:solidFill>
                <a:latin typeface="Calibri"/>
                <a:ea typeface="Calibri"/>
                <a:cs typeface="Calibri"/>
                <a:sym typeface="Calibri"/>
              </a:defRPr>
            </a:lvl4pPr>
            <a:lvl5pPr algn="l" indent="0" lvl="4" marL="1828800" marR="0" rtl="0">
              <a:spcBef>
                <a:spcPts val="0"/>
              </a:spcBef>
              <a:buNone/>
              <a:defRPr b="0" cap="none" i="0" strike="noStrike" sz="1200" u="none">
                <a:solidFill>
                  <a:schemeClr val="dk1"/>
                </a:solidFill>
                <a:latin typeface="Calibri"/>
                <a:ea typeface="Calibri"/>
                <a:cs typeface="Calibri"/>
                <a:sym typeface="Calibri"/>
              </a:defRPr>
            </a:lvl5pPr>
            <a:lvl6pPr algn="l" indent="0" lvl="5" marL="2286000" marR="0" rtl="0">
              <a:spcBef>
                <a:spcPts val="0"/>
              </a:spcBef>
              <a:buNone/>
              <a:defRPr b="0" cap="none" i="0" strike="noStrike" sz="1200" u="none">
                <a:solidFill>
                  <a:schemeClr val="dk1"/>
                </a:solidFill>
                <a:latin typeface="Calibri"/>
                <a:ea typeface="Calibri"/>
                <a:cs typeface="Calibri"/>
                <a:sym typeface="Calibri"/>
              </a:defRPr>
            </a:lvl6pPr>
            <a:lvl7pPr algn="l" indent="0" lvl="6" marL="2743200" marR="0" rtl="0">
              <a:spcBef>
                <a:spcPts val="0"/>
              </a:spcBef>
              <a:buNone/>
              <a:defRPr b="0" cap="none" i="0" strike="noStrike" sz="1200" u="none">
                <a:solidFill>
                  <a:schemeClr val="dk1"/>
                </a:solidFill>
                <a:latin typeface="Calibri"/>
                <a:ea typeface="Calibri"/>
                <a:cs typeface="Calibri"/>
                <a:sym typeface="Calibri"/>
              </a:defRPr>
            </a:lvl7pPr>
            <a:lvl8pPr algn="l" indent="0" lvl="7" marL="3200400" marR="0" rtl="0">
              <a:spcBef>
                <a:spcPts val="0"/>
              </a:spcBef>
              <a:buNone/>
              <a:defRPr b="0" cap="none" i="0" strike="noStrike" sz="1200" u="none">
                <a:solidFill>
                  <a:schemeClr val="dk1"/>
                </a:solidFill>
                <a:latin typeface="Calibri"/>
                <a:ea typeface="Calibri"/>
                <a:cs typeface="Calibri"/>
                <a:sym typeface="Calibri"/>
              </a:defRPr>
            </a:lvl8pPr>
            <a:lvl9pPr algn="l" indent="0" lvl="8" marL="3657600" marR="0" rtl="0">
              <a:spcBef>
                <a:spcPts val="0"/>
              </a:spcBef>
              <a:buNone/>
              <a:defRPr b="0" cap="none" i="0" strike="noStrike" sz="1200" u="non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799" cy="457200"/>
          </a:xfrm>
          <a:prstGeom prst="rect">
            <a:avLst/>
          </a:prstGeom>
          <a:noFill/>
          <a:ln>
            <a:noFill/>
          </a:ln>
        </p:spPr>
        <p:txBody>
          <a:bodyPr anchor="b" anchorCtr="0" bIns="91425" lIns="91425" numCol="1" rIns="91425" tIns="91425"/>
          <a:lstStyle>
            <a:lvl1pPr algn="l" indent="0" lvl="0" marL="0" marR="0" rtl="0">
              <a:spcBef>
                <a:spcPts val="0"/>
              </a:spcBef>
              <a:buNone/>
              <a:defRPr b="0" cap="none" i="0" strike="noStrike" sz="1200" u="none">
                <a:solidFill>
                  <a:schemeClr val="dk1"/>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8" name="Shape 8"/>
          <p:cNvSpPr txBox="1"/>
          <p:nvPr>
            <p:ph idx="12" type="sldNum"/>
          </p:nvPr>
        </p:nvSpPr>
        <p:spPr>
          <a:xfrm>
            <a:off x="3884612" y="8685213"/>
            <a:ext cx="2971799" cy="457200"/>
          </a:xfrm>
          <a:prstGeom prst="rect">
            <a:avLst/>
          </a:prstGeom>
          <a:noFill/>
          <a:ln>
            <a:noFill/>
          </a:ln>
        </p:spPr>
        <p:txBody>
          <a:bodyPr anchor="b" anchorCtr="0" bIns="45700" lIns="91425" numCol="1" rIns="91425" tIns="45700">
            <a:noAutofit/>
          </a:bodyPr>
          <a:lstStyle/>
          <a:p>
            <a:pPr algn="r" indent="0" lvl="0" marL="0" marR="0" rtl="0">
              <a:spcBef>
                <a:spcPts val="0"/>
              </a:spcBef>
              <a:buSzPct val="25000"/>
              <a:buNone/>
            </a:pPr>
            <a:fld id="{00000000-1234-1234-1234-123412341234}" type="slidenum">
              <a:rPr b="0" cap="none" i="0" lang="en-US" strike="noStrike" sz="1200" u="non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folHlink="folHlink" hlink="hlink" tx1="dk1" tx2="lt2"/>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type="none" w="med"/>
            <a:tailEnd len="med" type="none" w="med"/>
          </a:ln>
        </p:spPr>
      </p:sp>
      <p:sp>
        <p:nvSpPr>
          <p:cNvPr id="86" name="Shape 86"/>
          <p:cNvSpPr txBox="1"/>
          <p:nvPr>
            <p:ph idx="1" type="body"/>
          </p:nvPr>
        </p:nvSpPr>
        <p:spPr>
          <a:xfrm>
            <a:off x="685800" y="4343400"/>
            <a:ext cx="5486399" cy="4114800"/>
          </a:xfrm>
          <a:prstGeom prst="rect">
            <a:avLst/>
          </a:prstGeom>
          <a:noFill/>
          <a:ln>
            <a:noFill/>
          </a:ln>
        </p:spPr>
        <p:txBody>
          <a:bodyPr anchor="t" anchorCtr="0" bIns="45700" lIns="91425" numCol="1" rIns="91425" tIns="45700">
            <a:noAutofit/>
          </a:bodyPr>
          <a:lstStyle/>
          <a:p>
            <a:pPr algn="l" indent="0" lvl="0" marL="0" marR="0" rtl="0">
              <a:lnSpc>
                <a:spcPct val="100000"/>
              </a:lnSpc>
              <a:spcBef>
                <a:spcPts val="0"/>
              </a:spcBef>
              <a:spcAft>
                <a:spcPts val="0"/>
              </a:spcAft>
              <a:buClr>
                <a:schemeClr val="dk1"/>
              </a:buClr>
              <a:buSzPct val="25000"/>
              <a:buFont typeface="Times New Roman"/>
              <a:buNone/>
            </a:pPr>
            <a:r>
              <a:rPr b="0" cap="none" i="0" lang="en-US" strike="noStrike" sz="1200" u="none">
                <a:solidFill>
                  <a:schemeClr val="dk1"/>
                </a:solidFill>
                <a:latin typeface="Times New Roman"/>
                <a:ea typeface="Times New Roman"/>
                <a:cs typeface="Times New Roman"/>
                <a:sym typeface="Times New Roman"/>
              </a:rPr>
              <a:t>Catholic art dominates art museums since Catholicism was the only religion in Europe for nearly a millennium.  The church commissioned many works and Catholic churches in the Medieval Period used art to teach the people as they were mainly illiterate.  Stained glass windows were not only important to teach through the pictures, they also highlighted the importance of the church.  From the outside of the church, the stained glass is dull and the pictures cannot be seen.  It is only when a person comes into the church that they can learn the stories.</a:t>
            </a:r>
          </a:p>
          <a:p>
            <a:pPr algn="l" indent="0" lvl="0" marL="0" marR="0" rtl="0">
              <a:lnSpc>
                <a:spcPct val="100000"/>
              </a:lnSpc>
              <a:spcBef>
                <a:spcPts val="0"/>
              </a:spcBef>
              <a:spcAft>
                <a:spcPts val="0"/>
              </a:spcAft>
              <a:buClr>
                <a:schemeClr val="dk1"/>
              </a:buClr>
              <a:buSzPct val="25000"/>
              <a:buFont typeface="Calibri"/>
              <a:buNone/>
            </a:pPr>
            <a:r>
              <a:t/>
            </a:r>
            <a:endParaRPr b="0" cap="none" i="0" strike="noStrike" sz="1200" u="none">
              <a:solidFill>
                <a:schemeClr val="dk1"/>
              </a:solidFill>
              <a:latin typeface="Times New Roman"/>
              <a:ea typeface="Times New Roman"/>
              <a:cs typeface="Times New Roman"/>
              <a:sym typeface="Times New Roman"/>
            </a:endParaRPr>
          </a:p>
          <a:p>
            <a:pPr algn="l" indent="0" lvl="0" marL="0" marR="0" rtl="0">
              <a:lnSpc>
                <a:spcPct val="100000"/>
              </a:lnSpc>
              <a:spcBef>
                <a:spcPts val="0"/>
              </a:spcBef>
              <a:spcAft>
                <a:spcPts val="0"/>
              </a:spcAft>
              <a:buClr>
                <a:schemeClr val="dk1"/>
              </a:buClr>
              <a:buSzPct val="25000"/>
              <a:buFont typeface="Times New Roman"/>
              <a:buNone/>
            </a:pPr>
            <a:r>
              <a:rPr b="0" cap="none" i="0" lang="en-US" strike="noStrike" sz="1200" u="none">
                <a:solidFill>
                  <a:schemeClr val="dk1"/>
                </a:solidFill>
                <a:latin typeface="Times New Roman"/>
                <a:ea typeface="Times New Roman"/>
                <a:cs typeface="Times New Roman"/>
                <a:sym typeface="Times New Roman"/>
              </a:rPr>
              <a:t>Pictures like this Madonna and Child abound due to the growing importance of Mary in the theology of the Catholic church.  Both in the Medieval Period and in Renaissance painting, like the one shown, by Botticelli, the Virgin Mary holding the baby Jesus is depicted in thousands of poses and styles.  More information could be added.</a:t>
            </a:r>
          </a:p>
          <a:p>
            <a:pPr algn="l" indent="0" lvl="0" marL="0" marR="0" rtl="0">
              <a:lnSpc>
                <a:spcPct val="100000"/>
              </a:lnSpc>
              <a:spcBef>
                <a:spcPts val="0"/>
              </a:spcBef>
              <a:spcAft>
                <a:spcPts val="0"/>
              </a:spcAft>
              <a:buClr>
                <a:schemeClr val="dk1"/>
              </a:buClr>
              <a:buSzPct val="25000"/>
              <a:buFont typeface="Calibri"/>
              <a:buNone/>
            </a:pPr>
            <a:r>
              <a:t/>
            </a:r>
            <a:endParaRPr b="0" cap="none" i="0" strike="noStrike" sz="1200" u="none">
              <a:solidFill>
                <a:schemeClr val="dk1"/>
              </a:solidFill>
              <a:latin typeface="Calibri"/>
              <a:ea typeface="Calibri"/>
              <a:cs typeface="Calibri"/>
              <a:sym typeface="Calibri"/>
            </a:endParaRPr>
          </a:p>
          <a:p>
            <a:pPr algn="l" indent="0" lvl="0" marL="0" marR="0" rtl="0">
              <a:lnSpc>
                <a:spcPct val="100000"/>
              </a:lnSpc>
              <a:spcBef>
                <a:spcPts val="0"/>
              </a:spcBef>
              <a:spcAft>
                <a:spcPts val="0"/>
              </a:spcAft>
              <a:buClr>
                <a:schemeClr val="dk1"/>
              </a:buClr>
              <a:buSzPct val="25000"/>
              <a:buFont typeface="Calibri"/>
              <a:buNone/>
            </a:pPr>
            <a:r>
              <a:rPr b="0" cap="none" i="0" lang="en-US" strike="noStrike" sz="1200" u="none">
                <a:solidFill>
                  <a:schemeClr val="dk1"/>
                </a:solidFill>
                <a:latin typeface="Calibri"/>
                <a:ea typeface="Calibri"/>
                <a:cs typeface="Calibri"/>
                <a:sym typeface="Calibri"/>
              </a:rPr>
              <a:t>Catholic art almost always depicted biblical themes.  More information could be added.</a:t>
            </a:r>
          </a:p>
          <a:p>
            <a:pPr algn="l" indent="0" lvl="0" marL="0" marR="0" rtl="0">
              <a:lnSpc>
                <a:spcPct val="100000"/>
              </a:lnSpc>
              <a:spcBef>
                <a:spcPts val="0"/>
              </a:spcBef>
              <a:spcAft>
                <a:spcPts val="0"/>
              </a:spcAft>
              <a:buClr>
                <a:schemeClr val="dk1"/>
              </a:buClr>
              <a:buSzPct val="25000"/>
              <a:buFont typeface="Calibri"/>
              <a:buNone/>
            </a:pPr>
            <a:r>
              <a:t/>
            </a:r>
            <a:endParaRPr b="0" cap="none" i="0" strike="noStrike" sz="1200" u="none">
              <a:solidFill>
                <a:schemeClr val="dk1"/>
              </a:solidFill>
              <a:latin typeface="Calibri"/>
              <a:ea typeface="Calibri"/>
              <a:cs typeface="Calibri"/>
              <a:sym typeface="Calibri"/>
            </a:endParaRPr>
          </a:p>
          <a:p>
            <a:pPr algn="l" indent="0" lvl="0" marL="0" marR="0" rtl="0">
              <a:lnSpc>
                <a:spcPct val="100000"/>
              </a:lnSpc>
              <a:spcBef>
                <a:spcPts val="0"/>
              </a:spcBef>
              <a:spcAft>
                <a:spcPts val="0"/>
              </a:spcAft>
              <a:buClr>
                <a:schemeClr val="dk1"/>
              </a:buClr>
              <a:buSzPct val="25000"/>
              <a:buFont typeface="Calibri"/>
              <a:buNone/>
            </a:pPr>
            <a:r>
              <a:rPr b="0" cap="none" i="0" lang="en-US" strike="noStrike" sz="1200" u="none">
                <a:solidFill>
                  <a:schemeClr val="dk1"/>
                </a:solidFill>
                <a:latin typeface="Calibri"/>
                <a:ea typeface="Calibri"/>
                <a:cs typeface="Calibri"/>
                <a:sym typeface="Calibri"/>
              </a:rPr>
              <a:t>Due to the adoration of Christ in his passion, the removal of Jesus from the cross and Mary holding him is also a major theme.  Michelangelo sculpture, Jean Malouel painting cir. 1400, El Greco painting cir., 1575.  More notes.</a:t>
            </a:r>
          </a:p>
        </p:txBody>
      </p:sp>
      <p:sp>
        <p:nvSpPr>
          <p:cNvPr id="87" name="Shape 87"/>
          <p:cNvSpPr txBox="1"/>
          <p:nvPr>
            <p:ph idx="12" type="sldNum"/>
          </p:nvPr>
        </p:nvSpPr>
        <p:spPr>
          <a:xfrm>
            <a:off x="3884612" y="8685213"/>
            <a:ext cx="2971799" cy="457200"/>
          </a:xfrm>
          <a:prstGeom prst="rect">
            <a:avLst/>
          </a:prstGeom>
          <a:noFill/>
          <a:ln>
            <a:noFill/>
          </a:ln>
        </p:spPr>
        <p:txBody>
          <a:bodyPr anchor="b" anchorCtr="0" bIns="45700" lIns="91425" numCol="1" rIns="91425" tIns="45700">
            <a:noAutofit/>
          </a:bodyPr>
          <a:lstStyle/>
          <a:p>
            <a:pPr algn="r" indent="0" lvl="0" marL="0" marR="0" rtl="0">
              <a:spcBef>
                <a:spcPts val="0"/>
              </a:spcBef>
              <a:buSzPct val="25000"/>
              <a:buNone/>
            </a:pPr>
            <a:fld id="{00000000-1234-1234-1234-123412341234}" type="slidenum">
              <a:rPr lang="en-US" sz="1200">
                <a:solidFill>
                  <a:schemeClr val="dk1"/>
                </a:solidFill>
                <a:latin typeface="Calibri"/>
                <a:ea typeface="Calibri"/>
                <a:cs typeface="Calibri"/>
                <a:sym typeface="Calibri"/>
              </a:rPr>
              <a:t>‹#›</a:t>
            </a:fld>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 name="Shape 92"/>
        <p:cNvGrpSpPr/>
        <p:nvPr/>
      </p:nvGrpSpPr>
      <p:grpSpPr>
        <a:xfrm>
          <a:off x="0" y="0"/>
          <a:ext cx="0" cy="0"/>
          <a:chOff x="0" y="0"/>
          <a:chExt cx="0" cy="0"/>
        </a:xfrm>
      </p:grpSpPr>
      <p:sp>
        <p:nvSpPr>
          <p:cNvPr id="93" name="Shape 9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type="none" w="med"/>
            <a:tailEnd len="med" type="none" w="med"/>
          </a:ln>
        </p:spPr>
      </p:sp>
      <p:sp>
        <p:nvSpPr>
          <p:cNvPr id="94" name="Shape 94"/>
          <p:cNvSpPr txBox="1"/>
          <p:nvPr>
            <p:ph idx="1" type="body"/>
          </p:nvPr>
        </p:nvSpPr>
        <p:spPr>
          <a:xfrm>
            <a:off x="685800" y="4343400"/>
            <a:ext cx="5486399" cy="4114800"/>
          </a:xfrm>
          <a:prstGeom prst="rect">
            <a:avLst/>
          </a:prstGeom>
          <a:noFill/>
          <a:ln>
            <a:noFill/>
          </a:ln>
        </p:spPr>
        <p:txBody>
          <a:bodyPr anchor="t" anchorCtr="0" bIns="45700" lIns="91425" numCol="1" rIns="91425" tIns="45700">
            <a:noAutofit/>
          </a:bodyPr>
          <a:lstStyle/>
          <a:p>
            <a:pPr algn="l" indent="0" lvl="0" marL="0" marR="0" rtl="0">
              <a:spcBef>
                <a:spcPts val="0"/>
              </a:spcBef>
              <a:buSzPct val="25000"/>
              <a:buNone/>
            </a:pPr>
            <a:r>
              <a:rPr b="0" cap="none" i="0" lang="en-US" strike="noStrike" sz="1200" u="none">
                <a:solidFill>
                  <a:schemeClr val="dk1"/>
                </a:solidFill>
                <a:latin typeface="Calibri"/>
                <a:ea typeface="Calibri"/>
                <a:cs typeface="Calibri"/>
                <a:sym typeface="Calibri"/>
              </a:rPr>
              <a:t>Protestant art tended to focus on themes from nature and everyday life.  The two paintings at the top are from Pieter Bruegel from the mid 1500’s.  On the left is “Peasant Dance” and the right is “Return of the Hunters”.  More details could be given, but I am not writing the presentation.</a:t>
            </a:r>
          </a:p>
          <a:p>
            <a:pPr algn="l" indent="0" lvl="0" marL="0" marR="0" rtl="0">
              <a:spcBef>
                <a:spcPts val="0"/>
              </a:spcBef>
              <a:buSzPct val="25000"/>
              <a:buNone/>
            </a:pPr>
            <a:r>
              <a:t/>
            </a:r>
            <a:endParaRPr b="0" cap="none" i="0" strike="noStrike" sz="1200" u="none">
              <a:solidFill>
                <a:schemeClr val="dk1"/>
              </a:solidFill>
              <a:latin typeface="Calibri"/>
              <a:ea typeface="Calibri"/>
              <a:cs typeface="Calibri"/>
              <a:sym typeface="Calibri"/>
            </a:endParaRPr>
          </a:p>
          <a:p>
            <a:pPr algn="l" indent="0" lvl="0" marL="0" marR="0" rtl="0">
              <a:spcBef>
                <a:spcPts val="0"/>
              </a:spcBef>
              <a:buSzPct val="25000"/>
              <a:buNone/>
            </a:pPr>
            <a:r>
              <a:rPr b="0" cap="none" i="0" lang="en-US" strike="noStrike" sz="1200" u="none">
                <a:solidFill>
                  <a:schemeClr val="dk1"/>
                </a:solidFill>
                <a:latin typeface="Calibri"/>
                <a:ea typeface="Calibri"/>
                <a:cs typeface="Calibri"/>
                <a:sym typeface="Calibri"/>
              </a:rPr>
              <a:t>The bottom left is a typical portrait from Van Dyke in the mid 1600’s.  Protestants used this theme of painting their leaders.  More information.</a:t>
            </a:r>
          </a:p>
          <a:p>
            <a:pPr algn="l" indent="0" lvl="0" marL="0" marR="0" rtl="0">
              <a:spcBef>
                <a:spcPts val="0"/>
              </a:spcBef>
              <a:buSzPct val="25000"/>
              <a:buNone/>
            </a:pPr>
            <a:r>
              <a:rPr b="0" cap="none" i="0" lang="en-US" strike="noStrike" sz="1200" u="none">
                <a:solidFill>
                  <a:schemeClr val="dk1"/>
                </a:solidFill>
                <a:latin typeface="Calibri"/>
                <a:ea typeface="Calibri"/>
                <a:cs typeface="Calibri"/>
                <a:sym typeface="Calibri"/>
              </a:rPr>
              <a:t>The bottom right shows that Protestants did paint religious themes.  This is “Christ and the Adulteress” by Cranach the Elder, from the mid 1500’s.  It is very typical that Protestant artists painted the Biblical scenes as if Jesus lived in Europe in the 1500’s with the disciples shown in armor and the adulteress shown as a courtier.  More information. </a:t>
            </a:r>
          </a:p>
        </p:txBody>
      </p:sp>
      <p:sp>
        <p:nvSpPr>
          <p:cNvPr id="95" name="Shape 95"/>
          <p:cNvSpPr txBox="1"/>
          <p:nvPr>
            <p:ph idx="12" type="sldNum"/>
          </p:nvPr>
        </p:nvSpPr>
        <p:spPr>
          <a:xfrm>
            <a:off x="3884612" y="8685213"/>
            <a:ext cx="2971799" cy="457200"/>
          </a:xfrm>
          <a:prstGeom prst="rect">
            <a:avLst/>
          </a:prstGeom>
          <a:noFill/>
          <a:ln>
            <a:noFill/>
          </a:ln>
        </p:spPr>
        <p:txBody>
          <a:bodyPr anchor="b" anchorCtr="0" bIns="45700" lIns="91425" numCol="1" rIns="91425" tIns="45700">
            <a:noAutofit/>
          </a:bodyPr>
          <a:lstStyle/>
          <a:p>
            <a:pPr algn="r" indent="0" lvl="0" marL="0" marR="0" rtl="0">
              <a:spcBef>
                <a:spcPts val="0"/>
              </a:spcBef>
              <a:buSzPct val="25000"/>
              <a:buNone/>
            </a:pPr>
            <a:fld id="{00000000-1234-1234-1234-123412341234}" type="slidenum">
              <a:rPr lang="en-US" sz="1200">
                <a:solidFill>
                  <a:schemeClr val="dk1"/>
                </a:solidFill>
                <a:latin typeface="Calibri"/>
                <a:ea typeface="Calibri"/>
                <a:cs typeface="Calibri"/>
                <a:sym typeface="Calibri"/>
              </a:rPr>
              <a:t>‹#›</a:t>
            </a:fld>
          </a:p>
        </p:txBody>
      </p:sp>
    </p:spTree>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5" name="Shape 15"/>
        <p:cNvGrpSpPr/>
        <p:nvPr/>
      </p:nvGrpSpPr>
      <p:grpSpPr>
        <a:xfrm>
          <a:off x="0" y="0"/>
          <a:ext cx="0" cy="0"/>
          <a:chOff x="0" y="0"/>
          <a:chExt cx="0" cy="0"/>
        </a:xfrm>
      </p:grpSpPr>
      <p:sp>
        <p:nvSpPr>
          <p:cNvPr id="16" name="Shape 16"/>
          <p:cNvSpPr txBox="1"/>
          <p:nvPr>
            <p:ph type="title"/>
          </p:nvPr>
        </p:nvSpPr>
        <p:spPr>
          <a:xfrm>
            <a:off x="457200" y="274637"/>
            <a:ext cx="8229600" cy="1143000"/>
          </a:xfrm>
          <a:prstGeom prst="rect">
            <a:avLst/>
          </a:prstGeom>
          <a:noFill/>
          <a:ln>
            <a:noFill/>
          </a:ln>
        </p:spPr>
        <p:txBody>
          <a:bodyPr anchor="ctr" anchorCtr="0" bIns="91425" lIns="91425" numCol="1" rIns="91425" tIns="91425"/>
          <a:lstStyle>
            <a:lvl1pPr algn="ctr" indent="0" lvl="0" marL="0" marR="0" rtl="0">
              <a:spcBef>
                <a:spcPts val="0"/>
              </a:spcBef>
              <a:buClr>
                <a:schemeClr val="dk1"/>
              </a:buClr>
              <a:buFont typeface="Calibri"/>
              <a:buNone/>
              <a:defRPr b="0" cap="none" i="0" strike="noStrike" sz="4400" u="non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7" name="Shape 17"/>
          <p:cNvSpPr txBox="1"/>
          <p:nvPr>
            <p:ph idx="1" type="body"/>
          </p:nvPr>
        </p:nvSpPr>
        <p:spPr>
          <a:xfrm>
            <a:off x="457200" y="1600200"/>
            <a:ext cx="8229600" cy="4525963"/>
          </a:xfrm>
          <a:prstGeom prst="rect">
            <a:avLst/>
          </a:prstGeom>
          <a:noFill/>
          <a:ln>
            <a:noFill/>
          </a:ln>
        </p:spPr>
        <p:txBody>
          <a:bodyPr anchor="t" anchorCtr="0" bIns="91425" lIns="91425" numCol="1" rIns="91425" tIns="91425"/>
          <a:lstStyle>
            <a:lvl1pPr algn="l" indent="-139700" lvl="0" marL="342900" marR="0" rtl="0">
              <a:spcBef>
                <a:spcPts val="640"/>
              </a:spcBef>
              <a:buClr>
                <a:schemeClr val="dk1"/>
              </a:buClr>
              <a:buSzPct val="100000"/>
              <a:buFont typeface="Arial"/>
              <a:buChar char="•"/>
              <a:defRPr b="0" cap="none" i="0" strike="noStrike" sz="3200" u="none">
                <a:solidFill>
                  <a:schemeClr val="dk1"/>
                </a:solidFill>
                <a:latin typeface="Calibri"/>
                <a:ea typeface="Calibri"/>
                <a:cs typeface="Calibri"/>
                <a:sym typeface="Calibri"/>
              </a:defRPr>
            </a:lvl1pPr>
            <a:lvl2pPr algn="l" indent="-107950" lvl="1" marL="742950" marR="0" rtl="0">
              <a:spcBef>
                <a:spcPts val="560"/>
              </a:spcBef>
              <a:buClr>
                <a:schemeClr val="dk1"/>
              </a:buClr>
              <a:buSzPct val="100000"/>
              <a:buFont typeface="Arial"/>
              <a:buChar char="–"/>
              <a:defRPr b="0" cap="none" i="0" strike="noStrike" sz="2800" u="none">
                <a:solidFill>
                  <a:schemeClr val="dk1"/>
                </a:solidFill>
                <a:latin typeface="Calibri"/>
                <a:ea typeface="Calibri"/>
                <a:cs typeface="Calibri"/>
                <a:sym typeface="Calibri"/>
              </a:defRPr>
            </a:lvl2pPr>
            <a:lvl3pPr algn="l" indent="-76200" lvl="2" marL="1143000" marR="0" rtl="0">
              <a:spcBef>
                <a:spcPts val="480"/>
              </a:spcBef>
              <a:buClr>
                <a:schemeClr val="dk1"/>
              </a:buClr>
              <a:buSzPct val="100000"/>
              <a:buFont typeface="Arial"/>
              <a:buChar char="•"/>
              <a:defRPr b="0" cap="none" i="0" strike="noStrike" sz="2400" u="none">
                <a:solidFill>
                  <a:schemeClr val="dk1"/>
                </a:solidFill>
                <a:latin typeface="Calibri"/>
                <a:ea typeface="Calibri"/>
                <a:cs typeface="Calibri"/>
                <a:sym typeface="Calibri"/>
              </a:defRPr>
            </a:lvl3pPr>
            <a:lvl4pPr algn="l" indent="-101600" lvl="3" marL="16002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4pPr>
            <a:lvl5pPr algn="l" indent="-101600" lvl="4" marL="20574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5pPr>
            <a:lvl6pPr algn="l" indent="-101600" lvl="5" marL="25146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6pPr>
            <a:lvl7pPr algn="l" indent="-101600" lvl="6" marL="29718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7pPr>
            <a:lvl8pPr algn="l" indent="-101600" lvl="7" marL="34290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8pPr>
            <a:lvl9pPr algn="l" indent="-101600" lvl="8" marL="38862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9pPr>
          </a:lstStyle>
          <a:p/>
        </p:txBody>
      </p:sp>
      <p:sp>
        <p:nvSpPr>
          <p:cNvPr id="18" name="Shape 18"/>
          <p:cNvSpPr txBox="1"/>
          <p:nvPr>
            <p:ph idx="10" type="dt"/>
          </p:nvPr>
        </p:nvSpPr>
        <p:spPr>
          <a:xfrm>
            <a:off x="457200" y="6356350"/>
            <a:ext cx="2133599" cy="365125"/>
          </a:xfrm>
          <a:prstGeom prst="rect">
            <a:avLst/>
          </a:prstGeom>
          <a:noFill/>
          <a:ln>
            <a:noFill/>
          </a:ln>
        </p:spPr>
        <p:txBody>
          <a:bodyPr anchor="ctr" anchorCtr="0" bIns="91425" lIns="91425" numCol="1" rIns="91425" tIns="91425"/>
          <a:lstStyle>
            <a:lvl1pPr algn="l" indent="0" lvl="0" marL="0" marR="0" rtl="0">
              <a:spcBef>
                <a:spcPts val="0"/>
              </a:spcBef>
              <a:buNone/>
              <a:defRPr b="0" cap="none" i="0" strike="noStrike" sz="1200" u="none">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19" name="Shape 19"/>
          <p:cNvSpPr txBox="1"/>
          <p:nvPr>
            <p:ph idx="11" type="ftr"/>
          </p:nvPr>
        </p:nvSpPr>
        <p:spPr>
          <a:xfrm>
            <a:off x="3124200" y="6356350"/>
            <a:ext cx="2895600" cy="365125"/>
          </a:xfrm>
          <a:prstGeom prst="rect">
            <a:avLst/>
          </a:prstGeom>
          <a:noFill/>
          <a:ln>
            <a:noFill/>
          </a:ln>
        </p:spPr>
        <p:txBody>
          <a:bodyPr anchor="ctr" anchorCtr="0" bIns="91425" lIns="91425" numCol="1" rIns="91425" tIns="91425"/>
          <a:lstStyle>
            <a:lvl1pPr algn="ctr" indent="0" lvl="0" marL="0" marR="0" rtl="0">
              <a:spcBef>
                <a:spcPts val="0"/>
              </a:spcBef>
              <a:buNone/>
              <a:defRPr b="0" cap="none" i="0" strike="noStrike" sz="1200" u="none">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20" name="Shape 20"/>
          <p:cNvSpPr txBox="1"/>
          <p:nvPr>
            <p:ph idx="12" type="sldNum"/>
          </p:nvPr>
        </p:nvSpPr>
        <p:spPr>
          <a:xfrm>
            <a:off x="6553200" y="6356350"/>
            <a:ext cx="2133599" cy="365125"/>
          </a:xfrm>
          <a:prstGeom prst="rect">
            <a:avLst/>
          </a:prstGeom>
          <a:noFill/>
          <a:ln>
            <a:noFill/>
          </a:ln>
        </p:spPr>
        <p:txBody>
          <a:bodyPr anchor="ctr" anchorCtr="0" bIns="45700" lIns="91425" numCol="1" rIns="91425" tIns="45700">
            <a:noAutofit/>
          </a:bodyPr>
          <a:lstStyle/>
          <a:p>
            <a:pPr algn="r" indent="0" lvl="0" marL="0" marR="0" rtl="0">
              <a:spcBef>
                <a:spcPts val="0"/>
              </a:spcBef>
              <a:buSzPct val="25000"/>
              <a:buNone/>
            </a:pPr>
            <a:fld id="{00000000-1234-1234-1234-123412341234}" type="slidenum">
              <a:rPr b="0" cap="none" i="0" lang="en-US" strike="noStrike" sz="1200" u="none">
                <a:solidFill>
                  <a:srgbClr val="8C8B8A"/>
                </a:solidFill>
                <a:latin typeface="Calibri"/>
                <a:ea typeface="Calibri"/>
                <a:cs typeface="Calibri"/>
                <a:sym typeface="Calibri"/>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2" name="Shape 72"/>
        <p:cNvGrpSpPr/>
        <p:nvPr/>
      </p:nvGrpSpPr>
      <p:grpSpPr>
        <a:xfrm>
          <a:off x="0" y="0"/>
          <a:ext cx="0" cy="0"/>
          <a:chOff x="0" y="0"/>
          <a:chExt cx="0" cy="0"/>
        </a:xfrm>
      </p:grpSpPr>
      <p:sp>
        <p:nvSpPr>
          <p:cNvPr id="73" name="Shape 73"/>
          <p:cNvSpPr txBox="1"/>
          <p:nvPr>
            <p:ph type="title"/>
          </p:nvPr>
        </p:nvSpPr>
        <p:spPr>
          <a:xfrm>
            <a:off x="457200" y="274637"/>
            <a:ext cx="8229600" cy="1143000"/>
          </a:xfrm>
          <a:prstGeom prst="rect">
            <a:avLst/>
          </a:prstGeom>
          <a:noFill/>
          <a:ln>
            <a:noFill/>
          </a:ln>
        </p:spPr>
        <p:txBody>
          <a:bodyPr anchor="ctr" anchorCtr="0" bIns="91425" lIns="91425" numCol="1" rIns="91425" tIns="91425"/>
          <a:lstStyle>
            <a:lvl1pPr algn="ctr" indent="0" lvl="0" marL="0" marR="0" rtl="0">
              <a:spcBef>
                <a:spcPts val="0"/>
              </a:spcBef>
              <a:buClr>
                <a:schemeClr val="dk1"/>
              </a:buClr>
              <a:buFont typeface="Calibri"/>
              <a:buNone/>
              <a:defRPr b="0" cap="none" i="0" strike="noStrike" sz="4400" u="non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4" name="Shape 74"/>
          <p:cNvSpPr txBox="1"/>
          <p:nvPr>
            <p:ph idx="1" type="body"/>
          </p:nvPr>
        </p:nvSpPr>
        <p:spPr>
          <a:xfrm rot="5400000">
            <a:off x="2309018" y="-251618"/>
            <a:ext cx="4525963" cy="8229600"/>
          </a:xfrm>
          <a:prstGeom prst="rect">
            <a:avLst/>
          </a:prstGeom>
          <a:noFill/>
          <a:ln>
            <a:noFill/>
          </a:ln>
        </p:spPr>
        <p:txBody>
          <a:bodyPr anchor="t" anchorCtr="0" bIns="91425" lIns="91425" numCol="1" rIns="91425" tIns="91425"/>
          <a:lstStyle>
            <a:lvl1pPr algn="l" indent="-139700" lvl="0" marL="342900" marR="0" rtl="0">
              <a:spcBef>
                <a:spcPts val="640"/>
              </a:spcBef>
              <a:buClr>
                <a:schemeClr val="dk1"/>
              </a:buClr>
              <a:buSzPct val="100000"/>
              <a:buFont typeface="Arial"/>
              <a:buChar char="•"/>
              <a:defRPr b="0" cap="none" i="0" strike="noStrike" sz="3200" u="none">
                <a:solidFill>
                  <a:schemeClr val="dk1"/>
                </a:solidFill>
                <a:latin typeface="Calibri"/>
                <a:ea typeface="Calibri"/>
                <a:cs typeface="Calibri"/>
                <a:sym typeface="Calibri"/>
              </a:defRPr>
            </a:lvl1pPr>
            <a:lvl2pPr algn="l" indent="-107950" lvl="1" marL="742950" marR="0" rtl="0">
              <a:spcBef>
                <a:spcPts val="560"/>
              </a:spcBef>
              <a:buClr>
                <a:schemeClr val="dk1"/>
              </a:buClr>
              <a:buSzPct val="100000"/>
              <a:buFont typeface="Arial"/>
              <a:buChar char="–"/>
              <a:defRPr b="0" cap="none" i="0" strike="noStrike" sz="2800" u="none">
                <a:solidFill>
                  <a:schemeClr val="dk1"/>
                </a:solidFill>
                <a:latin typeface="Calibri"/>
                <a:ea typeface="Calibri"/>
                <a:cs typeface="Calibri"/>
                <a:sym typeface="Calibri"/>
              </a:defRPr>
            </a:lvl2pPr>
            <a:lvl3pPr algn="l" indent="-76200" lvl="2" marL="1143000" marR="0" rtl="0">
              <a:spcBef>
                <a:spcPts val="480"/>
              </a:spcBef>
              <a:buClr>
                <a:schemeClr val="dk1"/>
              </a:buClr>
              <a:buSzPct val="100000"/>
              <a:buFont typeface="Arial"/>
              <a:buChar char="•"/>
              <a:defRPr b="0" cap="none" i="0" strike="noStrike" sz="2400" u="none">
                <a:solidFill>
                  <a:schemeClr val="dk1"/>
                </a:solidFill>
                <a:latin typeface="Calibri"/>
                <a:ea typeface="Calibri"/>
                <a:cs typeface="Calibri"/>
                <a:sym typeface="Calibri"/>
              </a:defRPr>
            </a:lvl3pPr>
            <a:lvl4pPr algn="l" indent="-101600" lvl="3" marL="16002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4pPr>
            <a:lvl5pPr algn="l" indent="-101600" lvl="4" marL="20574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5pPr>
            <a:lvl6pPr algn="l" indent="-101600" lvl="5" marL="25146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6pPr>
            <a:lvl7pPr algn="l" indent="-101600" lvl="6" marL="29718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7pPr>
            <a:lvl8pPr algn="l" indent="-101600" lvl="7" marL="34290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8pPr>
            <a:lvl9pPr algn="l" indent="-101600" lvl="8" marL="38862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9pPr>
          </a:lstStyle>
          <a:p/>
        </p:txBody>
      </p:sp>
      <p:sp>
        <p:nvSpPr>
          <p:cNvPr id="75" name="Shape 75"/>
          <p:cNvSpPr txBox="1"/>
          <p:nvPr>
            <p:ph idx="10" type="dt"/>
          </p:nvPr>
        </p:nvSpPr>
        <p:spPr>
          <a:xfrm>
            <a:off x="457200" y="6356350"/>
            <a:ext cx="2133599" cy="365125"/>
          </a:xfrm>
          <a:prstGeom prst="rect">
            <a:avLst/>
          </a:prstGeom>
          <a:noFill/>
          <a:ln>
            <a:noFill/>
          </a:ln>
        </p:spPr>
        <p:txBody>
          <a:bodyPr anchor="ctr" anchorCtr="0" bIns="91425" lIns="91425" numCol="1" rIns="91425" tIns="91425"/>
          <a:lstStyle>
            <a:lvl1pPr algn="l"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76" name="Shape 76"/>
          <p:cNvSpPr txBox="1"/>
          <p:nvPr>
            <p:ph idx="11" type="ftr"/>
          </p:nvPr>
        </p:nvSpPr>
        <p:spPr>
          <a:xfrm>
            <a:off x="3124200" y="6356350"/>
            <a:ext cx="2895600" cy="365125"/>
          </a:xfrm>
          <a:prstGeom prst="rect">
            <a:avLst/>
          </a:prstGeom>
          <a:noFill/>
          <a:ln>
            <a:noFill/>
          </a:ln>
        </p:spPr>
        <p:txBody>
          <a:bodyPr anchor="ctr" anchorCtr="0" bIns="91425" lIns="91425" numCol="1" rIns="91425" tIns="91425"/>
          <a:lstStyle>
            <a:lvl1pPr algn="ctr"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77" name="Shape 77"/>
          <p:cNvSpPr txBox="1"/>
          <p:nvPr>
            <p:ph idx="12" type="sldNum"/>
          </p:nvPr>
        </p:nvSpPr>
        <p:spPr>
          <a:xfrm>
            <a:off x="6553200" y="6356350"/>
            <a:ext cx="2133599" cy="365125"/>
          </a:xfrm>
          <a:prstGeom prst="rect">
            <a:avLst/>
          </a:prstGeom>
          <a:noFill/>
          <a:ln>
            <a:noFill/>
          </a:ln>
        </p:spPr>
        <p:txBody>
          <a:bodyPr anchor="ctr" anchorCtr="0" bIns="45700" lIns="91425" numCol="1" rIns="91425" tIns="45700">
            <a:noAutofit/>
          </a:bodyPr>
          <a:lstStyle/>
          <a:p>
            <a:pPr algn="r" indent="0" lvl="0" marL="0" marR="0" rtl="0">
              <a:spcBef>
                <a:spcPts val="0"/>
              </a:spcBef>
              <a:buSzPct val="25000"/>
              <a:buNone/>
            </a:pPr>
            <a:fld id="{00000000-1234-1234-1234-123412341234}" type="slidenum">
              <a:rPr lang="en-US" sz="1200">
                <a:solidFill>
                  <a:srgbClr val="8C8B8A"/>
                </a:solidFill>
                <a:latin typeface="Calibri"/>
                <a:ea typeface="Calibri"/>
                <a:cs typeface="Calibri"/>
                <a:sym typeface="Calibri"/>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78" name="Shape 78"/>
        <p:cNvGrpSpPr/>
        <p:nvPr/>
      </p:nvGrpSpPr>
      <p:grpSpPr>
        <a:xfrm>
          <a:off x="0" y="0"/>
          <a:ext cx="0" cy="0"/>
          <a:chOff x="0" y="0"/>
          <a:chExt cx="0" cy="0"/>
        </a:xfrm>
      </p:grpSpPr>
      <p:sp>
        <p:nvSpPr>
          <p:cNvPr id="79" name="Shape 79"/>
          <p:cNvSpPr txBox="1"/>
          <p:nvPr>
            <p:ph type="title"/>
          </p:nvPr>
        </p:nvSpPr>
        <p:spPr>
          <a:xfrm rot="5400000">
            <a:off x="4732337" y="2171700"/>
            <a:ext cx="5851525" cy="2057400"/>
          </a:xfrm>
          <a:prstGeom prst="rect">
            <a:avLst/>
          </a:prstGeom>
          <a:noFill/>
          <a:ln>
            <a:noFill/>
          </a:ln>
        </p:spPr>
        <p:txBody>
          <a:bodyPr anchor="ctr" anchorCtr="0" bIns="91425" lIns="91425" numCol="1" rIns="91425" tIns="91425"/>
          <a:lstStyle>
            <a:lvl1pPr algn="ctr" indent="0" lvl="0" marL="0" marR="0" rtl="0">
              <a:spcBef>
                <a:spcPts val="0"/>
              </a:spcBef>
              <a:buClr>
                <a:schemeClr val="dk1"/>
              </a:buClr>
              <a:buFont typeface="Calibri"/>
              <a:buNone/>
              <a:defRPr b="0" cap="none" i="0" strike="noStrike" sz="4400" u="non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80" name="Shape 80"/>
          <p:cNvSpPr txBox="1"/>
          <p:nvPr>
            <p:ph idx="1" type="body"/>
          </p:nvPr>
        </p:nvSpPr>
        <p:spPr>
          <a:xfrm rot="5400000">
            <a:off x="541337" y="190500"/>
            <a:ext cx="5851525" cy="6019799"/>
          </a:xfrm>
          <a:prstGeom prst="rect">
            <a:avLst/>
          </a:prstGeom>
          <a:noFill/>
          <a:ln>
            <a:noFill/>
          </a:ln>
        </p:spPr>
        <p:txBody>
          <a:bodyPr anchor="t" anchorCtr="0" bIns="91425" lIns="91425" numCol="1" rIns="91425" tIns="91425"/>
          <a:lstStyle>
            <a:lvl1pPr algn="l" indent="-139700" lvl="0" marL="342900" marR="0" rtl="0">
              <a:spcBef>
                <a:spcPts val="640"/>
              </a:spcBef>
              <a:buClr>
                <a:schemeClr val="dk1"/>
              </a:buClr>
              <a:buSzPct val="100000"/>
              <a:buFont typeface="Arial"/>
              <a:buChar char="•"/>
              <a:defRPr b="0" cap="none" i="0" strike="noStrike" sz="3200" u="none">
                <a:solidFill>
                  <a:schemeClr val="dk1"/>
                </a:solidFill>
                <a:latin typeface="Calibri"/>
                <a:ea typeface="Calibri"/>
                <a:cs typeface="Calibri"/>
                <a:sym typeface="Calibri"/>
              </a:defRPr>
            </a:lvl1pPr>
            <a:lvl2pPr algn="l" indent="-107950" lvl="1" marL="742950" marR="0" rtl="0">
              <a:spcBef>
                <a:spcPts val="560"/>
              </a:spcBef>
              <a:buClr>
                <a:schemeClr val="dk1"/>
              </a:buClr>
              <a:buSzPct val="100000"/>
              <a:buFont typeface="Arial"/>
              <a:buChar char="–"/>
              <a:defRPr b="0" cap="none" i="0" strike="noStrike" sz="2800" u="none">
                <a:solidFill>
                  <a:schemeClr val="dk1"/>
                </a:solidFill>
                <a:latin typeface="Calibri"/>
                <a:ea typeface="Calibri"/>
                <a:cs typeface="Calibri"/>
                <a:sym typeface="Calibri"/>
              </a:defRPr>
            </a:lvl2pPr>
            <a:lvl3pPr algn="l" indent="-76200" lvl="2" marL="1143000" marR="0" rtl="0">
              <a:spcBef>
                <a:spcPts val="480"/>
              </a:spcBef>
              <a:buClr>
                <a:schemeClr val="dk1"/>
              </a:buClr>
              <a:buSzPct val="100000"/>
              <a:buFont typeface="Arial"/>
              <a:buChar char="•"/>
              <a:defRPr b="0" cap="none" i="0" strike="noStrike" sz="2400" u="none">
                <a:solidFill>
                  <a:schemeClr val="dk1"/>
                </a:solidFill>
                <a:latin typeface="Calibri"/>
                <a:ea typeface="Calibri"/>
                <a:cs typeface="Calibri"/>
                <a:sym typeface="Calibri"/>
              </a:defRPr>
            </a:lvl3pPr>
            <a:lvl4pPr algn="l" indent="-101600" lvl="3" marL="16002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4pPr>
            <a:lvl5pPr algn="l" indent="-101600" lvl="4" marL="20574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5pPr>
            <a:lvl6pPr algn="l" indent="-101600" lvl="5" marL="25146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6pPr>
            <a:lvl7pPr algn="l" indent="-101600" lvl="6" marL="29718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7pPr>
            <a:lvl8pPr algn="l" indent="-101600" lvl="7" marL="34290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8pPr>
            <a:lvl9pPr algn="l" indent="-101600" lvl="8" marL="38862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9pPr>
          </a:lstStyle>
          <a:p/>
        </p:txBody>
      </p:sp>
      <p:sp>
        <p:nvSpPr>
          <p:cNvPr id="81" name="Shape 81"/>
          <p:cNvSpPr txBox="1"/>
          <p:nvPr>
            <p:ph idx="10" type="dt"/>
          </p:nvPr>
        </p:nvSpPr>
        <p:spPr>
          <a:xfrm>
            <a:off x="457200" y="6356350"/>
            <a:ext cx="2133599" cy="365125"/>
          </a:xfrm>
          <a:prstGeom prst="rect">
            <a:avLst/>
          </a:prstGeom>
          <a:noFill/>
          <a:ln>
            <a:noFill/>
          </a:ln>
        </p:spPr>
        <p:txBody>
          <a:bodyPr anchor="ctr" anchorCtr="0" bIns="91425" lIns="91425" numCol="1" rIns="91425" tIns="91425"/>
          <a:lstStyle>
            <a:lvl1pPr algn="l"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82" name="Shape 82"/>
          <p:cNvSpPr txBox="1"/>
          <p:nvPr>
            <p:ph idx="11" type="ftr"/>
          </p:nvPr>
        </p:nvSpPr>
        <p:spPr>
          <a:xfrm>
            <a:off x="3124200" y="6356350"/>
            <a:ext cx="2895600" cy="365125"/>
          </a:xfrm>
          <a:prstGeom prst="rect">
            <a:avLst/>
          </a:prstGeom>
          <a:noFill/>
          <a:ln>
            <a:noFill/>
          </a:ln>
        </p:spPr>
        <p:txBody>
          <a:bodyPr anchor="ctr" anchorCtr="0" bIns="91425" lIns="91425" numCol="1" rIns="91425" tIns="91425"/>
          <a:lstStyle>
            <a:lvl1pPr algn="ctr"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83" name="Shape 83"/>
          <p:cNvSpPr txBox="1"/>
          <p:nvPr>
            <p:ph idx="12" type="sldNum"/>
          </p:nvPr>
        </p:nvSpPr>
        <p:spPr>
          <a:xfrm>
            <a:off x="6553200" y="6356350"/>
            <a:ext cx="2133599" cy="365125"/>
          </a:xfrm>
          <a:prstGeom prst="rect">
            <a:avLst/>
          </a:prstGeom>
          <a:noFill/>
          <a:ln>
            <a:noFill/>
          </a:ln>
        </p:spPr>
        <p:txBody>
          <a:bodyPr anchor="ctr" anchorCtr="0" bIns="45700" lIns="91425" numCol="1" rIns="91425" tIns="45700">
            <a:noAutofit/>
          </a:bodyPr>
          <a:lstStyle/>
          <a:p>
            <a:pPr algn="r" indent="0" lvl="0" marL="0" marR="0" rtl="0">
              <a:spcBef>
                <a:spcPts val="0"/>
              </a:spcBef>
              <a:buSzPct val="25000"/>
              <a:buNone/>
            </a:pPr>
            <a:fld id="{00000000-1234-1234-1234-123412341234}" type="slidenum">
              <a:rPr lang="en-US" sz="1200">
                <a:solidFill>
                  <a:srgbClr val="8C8B8A"/>
                </a:solidFill>
                <a:latin typeface="Calibri"/>
                <a:ea typeface="Calibri"/>
                <a:cs typeface="Calibri"/>
                <a:sym typeface="Calibri"/>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1" name="Shape 21"/>
        <p:cNvGrpSpPr/>
        <p:nvPr/>
      </p:nvGrpSpPr>
      <p:grpSpPr>
        <a:xfrm>
          <a:off x="0" y="0"/>
          <a:ext cx="0" cy="0"/>
          <a:chOff x="0" y="0"/>
          <a:chExt cx="0" cy="0"/>
        </a:xfrm>
      </p:grpSpPr>
      <p:sp>
        <p:nvSpPr>
          <p:cNvPr id="22" name="Shape 22"/>
          <p:cNvSpPr txBox="1"/>
          <p:nvPr>
            <p:ph idx="10" type="dt"/>
          </p:nvPr>
        </p:nvSpPr>
        <p:spPr>
          <a:xfrm>
            <a:off x="457200" y="6356350"/>
            <a:ext cx="2133599" cy="365125"/>
          </a:xfrm>
          <a:prstGeom prst="rect">
            <a:avLst/>
          </a:prstGeom>
          <a:noFill/>
          <a:ln>
            <a:noFill/>
          </a:ln>
        </p:spPr>
        <p:txBody>
          <a:bodyPr anchor="ctr" anchorCtr="0" bIns="91425" lIns="91425" numCol="1" rIns="91425" tIns="91425"/>
          <a:lstStyle>
            <a:lvl1pPr algn="l"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23" name="Shape 23"/>
          <p:cNvSpPr txBox="1"/>
          <p:nvPr>
            <p:ph idx="11" type="ftr"/>
          </p:nvPr>
        </p:nvSpPr>
        <p:spPr>
          <a:xfrm>
            <a:off x="3124200" y="6356350"/>
            <a:ext cx="2895600" cy="365125"/>
          </a:xfrm>
          <a:prstGeom prst="rect">
            <a:avLst/>
          </a:prstGeom>
          <a:noFill/>
          <a:ln>
            <a:noFill/>
          </a:ln>
        </p:spPr>
        <p:txBody>
          <a:bodyPr anchor="ctr" anchorCtr="0" bIns="91425" lIns="91425" numCol="1" rIns="91425" tIns="91425"/>
          <a:lstStyle>
            <a:lvl1pPr algn="ctr"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24" name="Shape 24"/>
          <p:cNvSpPr txBox="1"/>
          <p:nvPr>
            <p:ph idx="12" type="sldNum"/>
          </p:nvPr>
        </p:nvSpPr>
        <p:spPr>
          <a:xfrm>
            <a:off x="6553200" y="6356350"/>
            <a:ext cx="2133599" cy="365125"/>
          </a:xfrm>
          <a:prstGeom prst="rect">
            <a:avLst/>
          </a:prstGeom>
          <a:noFill/>
          <a:ln>
            <a:noFill/>
          </a:ln>
        </p:spPr>
        <p:txBody>
          <a:bodyPr anchor="ctr" anchorCtr="0" bIns="45700" lIns="91425" numCol="1" rIns="91425" tIns="45700">
            <a:noAutofit/>
          </a:bodyPr>
          <a:lstStyle/>
          <a:p>
            <a:pPr algn="r" indent="0" lvl="0" marL="0" marR="0" rtl="0">
              <a:spcBef>
                <a:spcPts val="0"/>
              </a:spcBef>
              <a:buSzPct val="25000"/>
              <a:buNone/>
            </a:pPr>
            <a:fld id="{00000000-1234-1234-1234-123412341234}" type="slidenum">
              <a:rPr lang="en-US" sz="1200">
                <a:solidFill>
                  <a:srgbClr val="8C8B8A"/>
                </a:solidFill>
                <a:latin typeface="Calibri"/>
                <a:ea typeface="Calibri"/>
                <a:cs typeface="Calibri"/>
                <a:sym typeface="Calibri"/>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5" name="Shape 25"/>
        <p:cNvGrpSpPr/>
        <p:nvPr/>
      </p:nvGrpSpPr>
      <p:grpSpPr>
        <a:xfrm>
          <a:off x="0" y="0"/>
          <a:ext cx="0" cy="0"/>
          <a:chOff x="0" y="0"/>
          <a:chExt cx="0" cy="0"/>
        </a:xfrm>
      </p:grpSpPr>
      <p:sp>
        <p:nvSpPr>
          <p:cNvPr id="26" name="Shape 26"/>
          <p:cNvSpPr txBox="1"/>
          <p:nvPr>
            <p:ph type="ctrTitle"/>
          </p:nvPr>
        </p:nvSpPr>
        <p:spPr>
          <a:xfrm>
            <a:off x="685800" y="2130425"/>
            <a:ext cx="7772400" cy="1470024"/>
          </a:xfrm>
          <a:prstGeom prst="rect">
            <a:avLst/>
          </a:prstGeom>
          <a:noFill/>
          <a:ln>
            <a:noFill/>
          </a:ln>
        </p:spPr>
        <p:txBody>
          <a:bodyPr anchor="ctr" anchorCtr="0" bIns="91425" lIns="91425" numCol="1" rIns="91425" tIns="91425"/>
          <a:lstStyle>
            <a:lvl1pPr algn="ctr" indent="0" lvl="0" marL="0" marR="0" rtl="0">
              <a:spcBef>
                <a:spcPts val="0"/>
              </a:spcBef>
              <a:buClr>
                <a:schemeClr val="dk1"/>
              </a:buClr>
              <a:buFont typeface="Calibri"/>
              <a:buNone/>
              <a:defRPr b="0" cap="none" i="0" strike="noStrike" sz="4400" u="non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7" name="Shape 27"/>
          <p:cNvSpPr txBox="1"/>
          <p:nvPr>
            <p:ph idx="1" type="subTitle"/>
          </p:nvPr>
        </p:nvSpPr>
        <p:spPr>
          <a:xfrm>
            <a:off x="1371600" y="3886200"/>
            <a:ext cx="6400799" cy="1752600"/>
          </a:xfrm>
          <a:prstGeom prst="rect">
            <a:avLst/>
          </a:prstGeom>
          <a:noFill/>
          <a:ln>
            <a:noFill/>
          </a:ln>
        </p:spPr>
        <p:txBody>
          <a:bodyPr anchor="t" anchorCtr="0" bIns="91425" lIns="91425" numCol="1" rIns="91425" tIns="91425"/>
          <a:lstStyle>
            <a:lvl1pPr algn="ctr" indent="0" lvl="0" marL="0" marR="0" rtl="0">
              <a:spcBef>
                <a:spcPts val="640"/>
              </a:spcBef>
              <a:buClr>
                <a:srgbClr val="8C8B8A"/>
              </a:buClr>
              <a:buFont typeface="Arial"/>
              <a:buNone/>
              <a:defRPr b="0" cap="none" i="0" strike="noStrike" sz="3200" u="none">
                <a:solidFill>
                  <a:srgbClr val="8C8B8A"/>
                </a:solidFill>
                <a:latin typeface="Calibri"/>
                <a:ea typeface="Calibri"/>
                <a:cs typeface="Calibri"/>
                <a:sym typeface="Calibri"/>
              </a:defRPr>
            </a:lvl1pPr>
            <a:lvl2pPr algn="ctr" indent="0" lvl="1" marL="457200" marR="0" rtl="0">
              <a:spcBef>
                <a:spcPts val="560"/>
              </a:spcBef>
              <a:buClr>
                <a:srgbClr val="8C8B8A"/>
              </a:buClr>
              <a:buFont typeface="Arial"/>
              <a:buNone/>
              <a:defRPr b="0" cap="none" i="0" strike="noStrike" sz="2800" u="none">
                <a:solidFill>
                  <a:srgbClr val="8C8B8A"/>
                </a:solidFill>
                <a:latin typeface="Calibri"/>
                <a:ea typeface="Calibri"/>
                <a:cs typeface="Calibri"/>
                <a:sym typeface="Calibri"/>
              </a:defRPr>
            </a:lvl2pPr>
            <a:lvl3pPr algn="ctr" indent="0" lvl="2" marL="914400" marR="0" rtl="0">
              <a:spcBef>
                <a:spcPts val="480"/>
              </a:spcBef>
              <a:buClr>
                <a:srgbClr val="8C8B8A"/>
              </a:buClr>
              <a:buFont typeface="Arial"/>
              <a:buNone/>
              <a:defRPr b="0" cap="none" i="0" strike="noStrike" sz="2400" u="none">
                <a:solidFill>
                  <a:srgbClr val="8C8B8A"/>
                </a:solidFill>
                <a:latin typeface="Calibri"/>
                <a:ea typeface="Calibri"/>
                <a:cs typeface="Calibri"/>
                <a:sym typeface="Calibri"/>
              </a:defRPr>
            </a:lvl3pPr>
            <a:lvl4pPr algn="ctr" indent="0" lvl="3" marL="1371600" marR="0" rtl="0">
              <a:spcBef>
                <a:spcPts val="400"/>
              </a:spcBef>
              <a:buClr>
                <a:srgbClr val="8C8B8A"/>
              </a:buClr>
              <a:buFont typeface="Arial"/>
              <a:buNone/>
              <a:defRPr b="0" cap="none" i="0" strike="noStrike" sz="2000" u="none">
                <a:solidFill>
                  <a:srgbClr val="8C8B8A"/>
                </a:solidFill>
                <a:latin typeface="Calibri"/>
                <a:ea typeface="Calibri"/>
                <a:cs typeface="Calibri"/>
                <a:sym typeface="Calibri"/>
              </a:defRPr>
            </a:lvl4pPr>
            <a:lvl5pPr algn="ctr" indent="0" lvl="4" marL="1828800" marR="0" rtl="0">
              <a:spcBef>
                <a:spcPts val="400"/>
              </a:spcBef>
              <a:buClr>
                <a:srgbClr val="8C8B8A"/>
              </a:buClr>
              <a:buFont typeface="Arial"/>
              <a:buNone/>
              <a:defRPr b="0" cap="none" i="0" strike="noStrike" sz="2000" u="none">
                <a:solidFill>
                  <a:srgbClr val="8C8B8A"/>
                </a:solidFill>
                <a:latin typeface="Calibri"/>
                <a:ea typeface="Calibri"/>
                <a:cs typeface="Calibri"/>
                <a:sym typeface="Calibri"/>
              </a:defRPr>
            </a:lvl5pPr>
            <a:lvl6pPr algn="ctr" indent="0" lvl="5" marL="2286000" marR="0" rtl="0">
              <a:spcBef>
                <a:spcPts val="400"/>
              </a:spcBef>
              <a:buClr>
                <a:srgbClr val="8C8B8A"/>
              </a:buClr>
              <a:buFont typeface="Arial"/>
              <a:buNone/>
              <a:defRPr b="0" cap="none" i="0" strike="noStrike" sz="2000" u="none">
                <a:solidFill>
                  <a:srgbClr val="8C8B8A"/>
                </a:solidFill>
                <a:latin typeface="Calibri"/>
                <a:ea typeface="Calibri"/>
                <a:cs typeface="Calibri"/>
                <a:sym typeface="Calibri"/>
              </a:defRPr>
            </a:lvl6pPr>
            <a:lvl7pPr algn="ctr" indent="0" lvl="6" marL="2743200" marR="0" rtl="0">
              <a:spcBef>
                <a:spcPts val="400"/>
              </a:spcBef>
              <a:buClr>
                <a:srgbClr val="8C8B8A"/>
              </a:buClr>
              <a:buFont typeface="Arial"/>
              <a:buNone/>
              <a:defRPr b="0" cap="none" i="0" strike="noStrike" sz="2000" u="none">
                <a:solidFill>
                  <a:srgbClr val="8C8B8A"/>
                </a:solidFill>
                <a:latin typeface="Calibri"/>
                <a:ea typeface="Calibri"/>
                <a:cs typeface="Calibri"/>
                <a:sym typeface="Calibri"/>
              </a:defRPr>
            </a:lvl7pPr>
            <a:lvl8pPr algn="ctr" indent="0" lvl="7" marL="3200400" marR="0" rtl="0">
              <a:spcBef>
                <a:spcPts val="400"/>
              </a:spcBef>
              <a:buClr>
                <a:srgbClr val="8C8B8A"/>
              </a:buClr>
              <a:buFont typeface="Arial"/>
              <a:buNone/>
              <a:defRPr b="0" cap="none" i="0" strike="noStrike" sz="2000" u="none">
                <a:solidFill>
                  <a:srgbClr val="8C8B8A"/>
                </a:solidFill>
                <a:latin typeface="Calibri"/>
                <a:ea typeface="Calibri"/>
                <a:cs typeface="Calibri"/>
                <a:sym typeface="Calibri"/>
              </a:defRPr>
            </a:lvl8pPr>
            <a:lvl9pPr algn="ctr" indent="0" lvl="8" marL="3657600" marR="0" rtl="0">
              <a:spcBef>
                <a:spcPts val="400"/>
              </a:spcBef>
              <a:buClr>
                <a:srgbClr val="8C8B8A"/>
              </a:buClr>
              <a:buFont typeface="Arial"/>
              <a:buNone/>
              <a:defRPr b="0" cap="none" i="0" strike="noStrike" sz="2000" u="none">
                <a:solidFill>
                  <a:srgbClr val="8C8B8A"/>
                </a:solidFill>
                <a:latin typeface="Calibri"/>
                <a:ea typeface="Calibri"/>
                <a:cs typeface="Calibri"/>
                <a:sym typeface="Calibri"/>
              </a:defRPr>
            </a:lvl9pPr>
          </a:lstStyle>
          <a:p/>
        </p:txBody>
      </p:sp>
      <p:sp>
        <p:nvSpPr>
          <p:cNvPr id="28" name="Shape 28"/>
          <p:cNvSpPr txBox="1"/>
          <p:nvPr>
            <p:ph idx="10" type="dt"/>
          </p:nvPr>
        </p:nvSpPr>
        <p:spPr>
          <a:xfrm>
            <a:off x="457200" y="6356350"/>
            <a:ext cx="2133599" cy="365125"/>
          </a:xfrm>
          <a:prstGeom prst="rect">
            <a:avLst/>
          </a:prstGeom>
          <a:noFill/>
          <a:ln>
            <a:noFill/>
          </a:ln>
        </p:spPr>
        <p:txBody>
          <a:bodyPr anchor="ctr" anchorCtr="0" bIns="91425" lIns="91425" numCol="1" rIns="91425" tIns="91425"/>
          <a:lstStyle>
            <a:lvl1pPr algn="l"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29" name="Shape 29"/>
          <p:cNvSpPr txBox="1"/>
          <p:nvPr>
            <p:ph idx="11" type="ftr"/>
          </p:nvPr>
        </p:nvSpPr>
        <p:spPr>
          <a:xfrm>
            <a:off x="3124200" y="6356350"/>
            <a:ext cx="2895600" cy="365125"/>
          </a:xfrm>
          <a:prstGeom prst="rect">
            <a:avLst/>
          </a:prstGeom>
          <a:noFill/>
          <a:ln>
            <a:noFill/>
          </a:ln>
        </p:spPr>
        <p:txBody>
          <a:bodyPr anchor="ctr" anchorCtr="0" bIns="91425" lIns="91425" numCol="1" rIns="91425" tIns="91425"/>
          <a:lstStyle>
            <a:lvl1pPr algn="ctr"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30" name="Shape 30"/>
          <p:cNvSpPr txBox="1"/>
          <p:nvPr>
            <p:ph idx="12" type="sldNum"/>
          </p:nvPr>
        </p:nvSpPr>
        <p:spPr>
          <a:xfrm>
            <a:off x="6553200" y="6356350"/>
            <a:ext cx="2133599" cy="365125"/>
          </a:xfrm>
          <a:prstGeom prst="rect">
            <a:avLst/>
          </a:prstGeom>
          <a:noFill/>
          <a:ln>
            <a:noFill/>
          </a:ln>
        </p:spPr>
        <p:txBody>
          <a:bodyPr anchor="ctr" anchorCtr="0" bIns="45700" lIns="91425" numCol="1" rIns="91425" tIns="45700">
            <a:noAutofit/>
          </a:bodyPr>
          <a:lstStyle/>
          <a:p>
            <a:pPr algn="r" indent="0" lvl="0" marL="0" marR="0" rtl="0">
              <a:spcBef>
                <a:spcPts val="0"/>
              </a:spcBef>
              <a:buSzPct val="25000"/>
              <a:buNone/>
            </a:pPr>
            <a:fld id="{00000000-1234-1234-1234-123412341234}" type="slidenum">
              <a:rPr lang="en-US" sz="1200">
                <a:solidFill>
                  <a:srgbClr val="8C8B8A"/>
                </a:solidFill>
                <a:latin typeface="Calibri"/>
                <a:ea typeface="Calibri"/>
                <a:cs typeface="Calibri"/>
                <a:sym typeface="Calibri"/>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31" name="Shape 31"/>
        <p:cNvGrpSpPr/>
        <p:nvPr/>
      </p:nvGrpSpPr>
      <p:grpSpPr>
        <a:xfrm>
          <a:off x="0" y="0"/>
          <a:ext cx="0" cy="0"/>
          <a:chOff x="0" y="0"/>
          <a:chExt cx="0" cy="0"/>
        </a:xfrm>
      </p:grpSpPr>
      <p:sp>
        <p:nvSpPr>
          <p:cNvPr id="32" name="Shape 32"/>
          <p:cNvSpPr txBox="1"/>
          <p:nvPr>
            <p:ph type="title"/>
          </p:nvPr>
        </p:nvSpPr>
        <p:spPr>
          <a:xfrm>
            <a:off x="722312" y="4406900"/>
            <a:ext cx="7772400" cy="1362075"/>
          </a:xfrm>
          <a:prstGeom prst="rect">
            <a:avLst/>
          </a:prstGeom>
          <a:noFill/>
          <a:ln>
            <a:noFill/>
          </a:ln>
        </p:spPr>
        <p:txBody>
          <a:bodyPr anchor="t" anchorCtr="0" bIns="91425" lIns="91425" numCol="1" rIns="91425" tIns="91425"/>
          <a:lstStyle>
            <a:lvl1pPr algn="l" indent="0" lvl="0" marL="0" marR="0" rtl="0">
              <a:spcBef>
                <a:spcPts val="0"/>
              </a:spcBef>
              <a:buClr>
                <a:schemeClr val="dk1"/>
              </a:buClr>
              <a:buFont typeface="Calibri"/>
              <a:buNone/>
              <a:defRPr b="1" cap="none" i="0" strike="noStrike" sz="4000" u="non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3" name="Shape 33"/>
          <p:cNvSpPr txBox="1"/>
          <p:nvPr>
            <p:ph idx="1" type="body"/>
          </p:nvPr>
        </p:nvSpPr>
        <p:spPr>
          <a:xfrm>
            <a:off x="722312" y="2906713"/>
            <a:ext cx="7772400" cy="1500187"/>
          </a:xfrm>
          <a:prstGeom prst="rect">
            <a:avLst/>
          </a:prstGeom>
          <a:noFill/>
          <a:ln>
            <a:noFill/>
          </a:ln>
        </p:spPr>
        <p:txBody>
          <a:bodyPr anchor="b" anchorCtr="0" bIns="91425" lIns="91425" numCol="1" rIns="91425" tIns="91425"/>
          <a:lstStyle>
            <a:lvl1pPr algn="l" indent="0" lvl="0" marL="0" marR="0" rtl="0">
              <a:spcBef>
                <a:spcPts val="400"/>
              </a:spcBef>
              <a:buClr>
                <a:srgbClr val="8C8B8A"/>
              </a:buClr>
              <a:buFont typeface="Arial"/>
              <a:buNone/>
              <a:defRPr b="0" cap="none" i="0" strike="noStrike" sz="2000" u="none">
                <a:solidFill>
                  <a:srgbClr val="8C8B8A"/>
                </a:solidFill>
                <a:latin typeface="Calibri"/>
                <a:ea typeface="Calibri"/>
                <a:cs typeface="Calibri"/>
                <a:sym typeface="Calibri"/>
              </a:defRPr>
            </a:lvl1pPr>
            <a:lvl2pPr algn="l" indent="0" lvl="1" marL="457200" marR="0" rtl="0">
              <a:spcBef>
                <a:spcPts val="360"/>
              </a:spcBef>
              <a:buClr>
                <a:srgbClr val="8C8B8A"/>
              </a:buClr>
              <a:buFont typeface="Arial"/>
              <a:buNone/>
              <a:defRPr b="0" cap="none" i="0" strike="noStrike" sz="1800" u="none">
                <a:solidFill>
                  <a:srgbClr val="8C8B8A"/>
                </a:solidFill>
                <a:latin typeface="Calibri"/>
                <a:ea typeface="Calibri"/>
                <a:cs typeface="Calibri"/>
                <a:sym typeface="Calibri"/>
              </a:defRPr>
            </a:lvl2pPr>
            <a:lvl3pPr algn="l" indent="0" lvl="2" marL="914400" marR="0" rtl="0">
              <a:spcBef>
                <a:spcPts val="320"/>
              </a:spcBef>
              <a:buClr>
                <a:srgbClr val="8C8B8A"/>
              </a:buClr>
              <a:buFont typeface="Arial"/>
              <a:buNone/>
              <a:defRPr b="0" cap="none" i="0" strike="noStrike" sz="1600" u="none">
                <a:solidFill>
                  <a:srgbClr val="8C8B8A"/>
                </a:solidFill>
                <a:latin typeface="Calibri"/>
                <a:ea typeface="Calibri"/>
                <a:cs typeface="Calibri"/>
                <a:sym typeface="Calibri"/>
              </a:defRPr>
            </a:lvl3pPr>
            <a:lvl4pPr algn="l" indent="0" lvl="3" marL="1371600" marR="0" rtl="0">
              <a:spcBef>
                <a:spcPts val="280"/>
              </a:spcBef>
              <a:buClr>
                <a:srgbClr val="8C8B8A"/>
              </a:buClr>
              <a:buFont typeface="Arial"/>
              <a:buNone/>
              <a:defRPr b="0" cap="none" i="0" strike="noStrike" sz="1400" u="none">
                <a:solidFill>
                  <a:srgbClr val="8C8B8A"/>
                </a:solidFill>
                <a:latin typeface="Calibri"/>
                <a:ea typeface="Calibri"/>
                <a:cs typeface="Calibri"/>
                <a:sym typeface="Calibri"/>
              </a:defRPr>
            </a:lvl4pPr>
            <a:lvl5pPr algn="l" indent="0" lvl="4" marL="1828800" marR="0" rtl="0">
              <a:spcBef>
                <a:spcPts val="280"/>
              </a:spcBef>
              <a:buClr>
                <a:srgbClr val="8C8B8A"/>
              </a:buClr>
              <a:buFont typeface="Arial"/>
              <a:buNone/>
              <a:defRPr b="0" cap="none" i="0" strike="noStrike" sz="1400" u="none">
                <a:solidFill>
                  <a:srgbClr val="8C8B8A"/>
                </a:solidFill>
                <a:latin typeface="Calibri"/>
                <a:ea typeface="Calibri"/>
                <a:cs typeface="Calibri"/>
                <a:sym typeface="Calibri"/>
              </a:defRPr>
            </a:lvl5pPr>
            <a:lvl6pPr algn="l" indent="0" lvl="5" marL="2286000" marR="0" rtl="0">
              <a:spcBef>
                <a:spcPts val="280"/>
              </a:spcBef>
              <a:buClr>
                <a:srgbClr val="8C8B8A"/>
              </a:buClr>
              <a:buFont typeface="Arial"/>
              <a:buNone/>
              <a:defRPr b="0" cap="none" i="0" strike="noStrike" sz="1400" u="none">
                <a:solidFill>
                  <a:srgbClr val="8C8B8A"/>
                </a:solidFill>
                <a:latin typeface="Calibri"/>
                <a:ea typeface="Calibri"/>
                <a:cs typeface="Calibri"/>
                <a:sym typeface="Calibri"/>
              </a:defRPr>
            </a:lvl6pPr>
            <a:lvl7pPr algn="l" indent="0" lvl="6" marL="2743200" marR="0" rtl="0">
              <a:spcBef>
                <a:spcPts val="280"/>
              </a:spcBef>
              <a:buClr>
                <a:srgbClr val="8C8B8A"/>
              </a:buClr>
              <a:buFont typeface="Arial"/>
              <a:buNone/>
              <a:defRPr b="0" cap="none" i="0" strike="noStrike" sz="1400" u="none">
                <a:solidFill>
                  <a:srgbClr val="8C8B8A"/>
                </a:solidFill>
                <a:latin typeface="Calibri"/>
                <a:ea typeface="Calibri"/>
                <a:cs typeface="Calibri"/>
                <a:sym typeface="Calibri"/>
              </a:defRPr>
            </a:lvl7pPr>
            <a:lvl8pPr algn="l" indent="0" lvl="7" marL="3200400" marR="0" rtl="0">
              <a:spcBef>
                <a:spcPts val="280"/>
              </a:spcBef>
              <a:buClr>
                <a:srgbClr val="8C8B8A"/>
              </a:buClr>
              <a:buFont typeface="Arial"/>
              <a:buNone/>
              <a:defRPr b="0" cap="none" i="0" strike="noStrike" sz="1400" u="none">
                <a:solidFill>
                  <a:srgbClr val="8C8B8A"/>
                </a:solidFill>
                <a:latin typeface="Calibri"/>
                <a:ea typeface="Calibri"/>
                <a:cs typeface="Calibri"/>
                <a:sym typeface="Calibri"/>
              </a:defRPr>
            </a:lvl8pPr>
            <a:lvl9pPr algn="l" indent="0" lvl="8" marL="3657600" marR="0" rtl="0">
              <a:spcBef>
                <a:spcPts val="280"/>
              </a:spcBef>
              <a:buClr>
                <a:srgbClr val="8C8B8A"/>
              </a:buClr>
              <a:buFont typeface="Arial"/>
              <a:buNone/>
              <a:defRPr b="0" cap="none" i="0" strike="noStrike" sz="1400" u="none">
                <a:solidFill>
                  <a:srgbClr val="8C8B8A"/>
                </a:solidFill>
                <a:latin typeface="Calibri"/>
                <a:ea typeface="Calibri"/>
                <a:cs typeface="Calibri"/>
                <a:sym typeface="Calibri"/>
              </a:defRPr>
            </a:lvl9pPr>
          </a:lstStyle>
          <a:p/>
        </p:txBody>
      </p:sp>
      <p:sp>
        <p:nvSpPr>
          <p:cNvPr id="34" name="Shape 34"/>
          <p:cNvSpPr txBox="1"/>
          <p:nvPr>
            <p:ph idx="10" type="dt"/>
          </p:nvPr>
        </p:nvSpPr>
        <p:spPr>
          <a:xfrm>
            <a:off x="457200" y="6356350"/>
            <a:ext cx="2133599" cy="365125"/>
          </a:xfrm>
          <a:prstGeom prst="rect">
            <a:avLst/>
          </a:prstGeom>
          <a:noFill/>
          <a:ln>
            <a:noFill/>
          </a:ln>
        </p:spPr>
        <p:txBody>
          <a:bodyPr anchor="ctr" anchorCtr="0" bIns="91425" lIns="91425" numCol="1" rIns="91425" tIns="91425"/>
          <a:lstStyle>
            <a:lvl1pPr algn="l"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35" name="Shape 35"/>
          <p:cNvSpPr txBox="1"/>
          <p:nvPr>
            <p:ph idx="11" type="ftr"/>
          </p:nvPr>
        </p:nvSpPr>
        <p:spPr>
          <a:xfrm>
            <a:off x="3124200" y="6356350"/>
            <a:ext cx="2895600" cy="365125"/>
          </a:xfrm>
          <a:prstGeom prst="rect">
            <a:avLst/>
          </a:prstGeom>
          <a:noFill/>
          <a:ln>
            <a:noFill/>
          </a:ln>
        </p:spPr>
        <p:txBody>
          <a:bodyPr anchor="ctr" anchorCtr="0" bIns="91425" lIns="91425" numCol="1" rIns="91425" tIns="91425"/>
          <a:lstStyle>
            <a:lvl1pPr algn="ctr"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36" name="Shape 36"/>
          <p:cNvSpPr txBox="1"/>
          <p:nvPr>
            <p:ph idx="12" type="sldNum"/>
          </p:nvPr>
        </p:nvSpPr>
        <p:spPr>
          <a:xfrm>
            <a:off x="6553200" y="6356350"/>
            <a:ext cx="2133599" cy="365125"/>
          </a:xfrm>
          <a:prstGeom prst="rect">
            <a:avLst/>
          </a:prstGeom>
          <a:noFill/>
          <a:ln>
            <a:noFill/>
          </a:ln>
        </p:spPr>
        <p:txBody>
          <a:bodyPr anchor="ctr" anchorCtr="0" bIns="45700" lIns="91425" numCol="1" rIns="91425" tIns="45700">
            <a:noAutofit/>
          </a:bodyPr>
          <a:lstStyle/>
          <a:p>
            <a:pPr algn="r" indent="0" lvl="0" marL="0" marR="0" rtl="0">
              <a:spcBef>
                <a:spcPts val="0"/>
              </a:spcBef>
              <a:buSzPct val="25000"/>
              <a:buNone/>
            </a:pPr>
            <a:fld id="{00000000-1234-1234-1234-123412341234}" type="slidenum">
              <a:rPr lang="en-US" sz="1200">
                <a:solidFill>
                  <a:srgbClr val="8C8B8A"/>
                </a:solidFill>
                <a:latin typeface="Calibri"/>
                <a:ea typeface="Calibri"/>
                <a:cs typeface="Calibri"/>
                <a:sym typeface="Calibri"/>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7" name="Shape 37"/>
        <p:cNvGrpSpPr/>
        <p:nvPr/>
      </p:nvGrpSpPr>
      <p:grpSpPr>
        <a:xfrm>
          <a:off x="0" y="0"/>
          <a:ext cx="0" cy="0"/>
          <a:chOff x="0" y="0"/>
          <a:chExt cx="0" cy="0"/>
        </a:xfrm>
      </p:grpSpPr>
      <p:sp>
        <p:nvSpPr>
          <p:cNvPr id="38" name="Shape 38"/>
          <p:cNvSpPr txBox="1"/>
          <p:nvPr>
            <p:ph type="title"/>
          </p:nvPr>
        </p:nvSpPr>
        <p:spPr>
          <a:xfrm>
            <a:off x="457200" y="274637"/>
            <a:ext cx="8229600" cy="1143000"/>
          </a:xfrm>
          <a:prstGeom prst="rect">
            <a:avLst/>
          </a:prstGeom>
          <a:noFill/>
          <a:ln>
            <a:noFill/>
          </a:ln>
        </p:spPr>
        <p:txBody>
          <a:bodyPr anchor="ctr" anchorCtr="0" bIns="91425" lIns="91425" numCol="1" rIns="91425" tIns="91425"/>
          <a:lstStyle>
            <a:lvl1pPr algn="ctr" indent="0" lvl="0" marL="0" marR="0" rtl="0">
              <a:spcBef>
                <a:spcPts val="0"/>
              </a:spcBef>
              <a:buClr>
                <a:schemeClr val="dk1"/>
              </a:buClr>
              <a:buFont typeface="Calibri"/>
              <a:buNone/>
              <a:defRPr b="0" cap="none" i="0" strike="noStrike" sz="4400" u="non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9" name="Shape 39"/>
          <p:cNvSpPr txBox="1"/>
          <p:nvPr>
            <p:ph idx="1" type="body"/>
          </p:nvPr>
        </p:nvSpPr>
        <p:spPr>
          <a:xfrm>
            <a:off x="457200" y="1600200"/>
            <a:ext cx="4038599" cy="4525963"/>
          </a:xfrm>
          <a:prstGeom prst="rect">
            <a:avLst/>
          </a:prstGeom>
          <a:noFill/>
          <a:ln>
            <a:noFill/>
          </a:ln>
        </p:spPr>
        <p:txBody>
          <a:bodyPr anchor="t" anchorCtr="0" bIns="91425" lIns="91425" numCol="1" rIns="91425" tIns="91425"/>
          <a:lstStyle>
            <a:lvl1pPr algn="l" indent="-165100" lvl="0" marL="342900" marR="0" rtl="0">
              <a:spcBef>
                <a:spcPts val="560"/>
              </a:spcBef>
              <a:buClr>
                <a:schemeClr val="dk1"/>
              </a:buClr>
              <a:buSzPct val="100000"/>
              <a:buFont typeface="Arial"/>
              <a:buChar char="•"/>
              <a:defRPr b="0" cap="none" i="0" strike="noStrike" sz="2800" u="none">
                <a:solidFill>
                  <a:schemeClr val="dk1"/>
                </a:solidFill>
                <a:latin typeface="Calibri"/>
                <a:ea typeface="Calibri"/>
                <a:cs typeface="Calibri"/>
                <a:sym typeface="Calibri"/>
              </a:defRPr>
            </a:lvl1pPr>
            <a:lvl2pPr algn="l" indent="-133350" lvl="1" marL="742950" marR="0" rtl="0">
              <a:spcBef>
                <a:spcPts val="480"/>
              </a:spcBef>
              <a:buClr>
                <a:schemeClr val="dk1"/>
              </a:buClr>
              <a:buSzPct val="100000"/>
              <a:buFont typeface="Arial"/>
              <a:buChar char="–"/>
              <a:defRPr b="0" cap="none" i="0" strike="noStrike" sz="2400" u="none">
                <a:solidFill>
                  <a:schemeClr val="dk1"/>
                </a:solidFill>
                <a:latin typeface="Calibri"/>
                <a:ea typeface="Calibri"/>
                <a:cs typeface="Calibri"/>
                <a:sym typeface="Calibri"/>
              </a:defRPr>
            </a:lvl2pPr>
            <a:lvl3pPr algn="l" indent="-101600" lvl="2" marL="11430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3pPr>
            <a:lvl4pPr algn="l" indent="-114300" lvl="3" marL="1600200" marR="0" rtl="0">
              <a:spcBef>
                <a:spcPts val="360"/>
              </a:spcBef>
              <a:buClr>
                <a:schemeClr val="dk1"/>
              </a:buClr>
              <a:buSzPct val="100000"/>
              <a:buFont typeface="Arial"/>
              <a:buChar char="–"/>
              <a:defRPr b="0" cap="none" i="0" strike="noStrike" sz="1800" u="none">
                <a:solidFill>
                  <a:schemeClr val="dk1"/>
                </a:solidFill>
                <a:latin typeface="Calibri"/>
                <a:ea typeface="Calibri"/>
                <a:cs typeface="Calibri"/>
                <a:sym typeface="Calibri"/>
              </a:defRPr>
            </a:lvl4pPr>
            <a:lvl5pPr algn="l" indent="-114300" lvl="4" marL="2057400" marR="0" rtl="0">
              <a:spcBef>
                <a:spcPts val="360"/>
              </a:spcBef>
              <a:buClr>
                <a:schemeClr val="dk1"/>
              </a:buClr>
              <a:buSzPct val="100000"/>
              <a:buFont typeface="Arial"/>
              <a:buChar char="»"/>
              <a:defRPr b="0" cap="none" i="0" strike="noStrike" sz="1800" u="none">
                <a:solidFill>
                  <a:schemeClr val="dk1"/>
                </a:solidFill>
                <a:latin typeface="Calibri"/>
                <a:ea typeface="Calibri"/>
                <a:cs typeface="Calibri"/>
                <a:sym typeface="Calibri"/>
              </a:defRPr>
            </a:lvl5pPr>
            <a:lvl6pPr algn="l" indent="-114300" lvl="5" marL="2514600" marR="0" rtl="0">
              <a:spcBef>
                <a:spcPts val="360"/>
              </a:spcBef>
              <a:buClr>
                <a:schemeClr val="dk1"/>
              </a:buClr>
              <a:buSzPct val="100000"/>
              <a:buFont typeface="Arial"/>
              <a:buChar char="•"/>
              <a:defRPr b="0" cap="none" i="0" strike="noStrike" sz="1800" u="none">
                <a:solidFill>
                  <a:schemeClr val="dk1"/>
                </a:solidFill>
                <a:latin typeface="Calibri"/>
                <a:ea typeface="Calibri"/>
                <a:cs typeface="Calibri"/>
                <a:sym typeface="Calibri"/>
              </a:defRPr>
            </a:lvl6pPr>
            <a:lvl7pPr algn="l" indent="-114300" lvl="6" marL="2971800" marR="0" rtl="0">
              <a:spcBef>
                <a:spcPts val="360"/>
              </a:spcBef>
              <a:buClr>
                <a:schemeClr val="dk1"/>
              </a:buClr>
              <a:buSzPct val="100000"/>
              <a:buFont typeface="Arial"/>
              <a:buChar char="•"/>
              <a:defRPr b="0" cap="none" i="0" strike="noStrike" sz="1800" u="none">
                <a:solidFill>
                  <a:schemeClr val="dk1"/>
                </a:solidFill>
                <a:latin typeface="Calibri"/>
                <a:ea typeface="Calibri"/>
                <a:cs typeface="Calibri"/>
                <a:sym typeface="Calibri"/>
              </a:defRPr>
            </a:lvl7pPr>
            <a:lvl8pPr algn="l" indent="-114300" lvl="7" marL="3429000" marR="0" rtl="0">
              <a:spcBef>
                <a:spcPts val="360"/>
              </a:spcBef>
              <a:buClr>
                <a:schemeClr val="dk1"/>
              </a:buClr>
              <a:buSzPct val="100000"/>
              <a:buFont typeface="Arial"/>
              <a:buChar char="•"/>
              <a:defRPr b="0" cap="none" i="0" strike="noStrike" sz="1800" u="none">
                <a:solidFill>
                  <a:schemeClr val="dk1"/>
                </a:solidFill>
                <a:latin typeface="Calibri"/>
                <a:ea typeface="Calibri"/>
                <a:cs typeface="Calibri"/>
                <a:sym typeface="Calibri"/>
              </a:defRPr>
            </a:lvl8pPr>
            <a:lvl9pPr algn="l" indent="-114300" lvl="8" marL="3886200" marR="0" rtl="0">
              <a:spcBef>
                <a:spcPts val="360"/>
              </a:spcBef>
              <a:buClr>
                <a:schemeClr val="dk1"/>
              </a:buClr>
              <a:buSzPct val="100000"/>
              <a:buFont typeface="Arial"/>
              <a:buChar char="•"/>
              <a:defRPr b="0" cap="none" i="0" strike="noStrike" sz="1800" u="none">
                <a:solidFill>
                  <a:schemeClr val="dk1"/>
                </a:solidFill>
                <a:latin typeface="Calibri"/>
                <a:ea typeface="Calibri"/>
                <a:cs typeface="Calibri"/>
                <a:sym typeface="Calibri"/>
              </a:defRPr>
            </a:lvl9pPr>
          </a:lstStyle>
          <a:p/>
        </p:txBody>
      </p:sp>
      <p:sp>
        <p:nvSpPr>
          <p:cNvPr id="40" name="Shape 40"/>
          <p:cNvSpPr txBox="1"/>
          <p:nvPr>
            <p:ph idx="2" type="body"/>
          </p:nvPr>
        </p:nvSpPr>
        <p:spPr>
          <a:xfrm>
            <a:off x="4648200" y="1600200"/>
            <a:ext cx="4038599" cy="4525963"/>
          </a:xfrm>
          <a:prstGeom prst="rect">
            <a:avLst/>
          </a:prstGeom>
          <a:noFill/>
          <a:ln>
            <a:noFill/>
          </a:ln>
        </p:spPr>
        <p:txBody>
          <a:bodyPr anchor="t" anchorCtr="0" bIns="91425" lIns="91425" numCol="1" rIns="91425" tIns="91425"/>
          <a:lstStyle>
            <a:lvl1pPr algn="l" indent="-165100" lvl="0" marL="342900" marR="0" rtl="0">
              <a:spcBef>
                <a:spcPts val="560"/>
              </a:spcBef>
              <a:buClr>
                <a:schemeClr val="dk1"/>
              </a:buClr>
              <a:buSzPct val="100000"/>
              <a:buFont typeface="Arial"/>
              <a:buChar char="•"/>
              <a:defRPr b="0" cap="none" i="0" strike="noStrike" sz="2800" u="none">
                <a:solidFill>
                  <a:schemeClr val="dk1"/>
                </a:solidFill>
                <a:latin typeface="Calibri"/>
                <a:ea typeface="Calibri"/>
                <a:cs typeface="Calibri"/>
                <a:sym typeface="Calibri"/>
              </a:defRPr>
            </a:lvl1pPr>
            <a:lvl2pPr algn="l" indent="-133350" lvl="1" marL="742950" marR="0" rtl="0">
              <a:spcBef>
                <a:spcPts val="480"/>
              </a:spcBef>
              <a:buClr>
                <a:schemeClr val="dk1"/>
              </a:buClr>
              <a:buSzPct val="100000"/>
              <a:buFont typeface="Arial"/>
              <a:buChar char="–"/>
              <a:defRPr b="0" cap="none" i="0" strike="noStrike" sz="2400" u="none">
                <a:solidFill>
                  <a:schemeClr val="dk1"/>
                </a:solidFill>
                <a:latin typeface="Calibri"/>
                <a:ea typeface="Calibri"/>
                <a:cs typeface="Calibri"/>
                <a:sym typeface="Calibri"/>
              </a:defRPr>
            </a:lvl2pPr>
            <a:lvl3pPr algn="l" indent="-101600" lvl="2" marL="11430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3pPr>
            <a:lvl4pPr algn="l" indent="-114300" lvl="3" marL="1600200" marR="0" rtl="0">
              <a:spcBef>
                <a:spcPts val="360"/>
              </a:spcBef>
              <a:buClr>
                <a:schemeClr val="dk1"/>
              </a:buClr>
              <a:buSzPct val="100000"/>
              <a:buFont typeface="Arial"/>
              <a:buChar char="–"/>
              <a:defRPr b="0" cap="none" i="0" strike="noStrike" sz="1800" u="none">
                <a:solidFill>
                  <a:schemeClr val="dk1"/>
                </a:solidFill>
                <a:latin typeface="Calibri"/>
                <a:ea typeface="Calibri"/>
                <a:cs typeface="Calibri"/>
                <a:sym typeface="Calibri"/>
              </a:defRPr>
            </a:lvl4pPr>
            <a:lvl5pPr algn="l" indent="-114300" lvl="4" marL="2057400" marR="0" rtl="0">
              <a:spcBef>
                <a:spcPts val="360"/>
              </a:spcBef>
              <a:buClr>
                <a:schemeClr val="dk1"/>
              </a:buClr>
              <a:buSzPct val="100000"/>
              <a:buFont typeface="Arial"/>
              <a:buChar char="»"/>
              <a:defRPr b="0" cap="none" i="0" strike="noStrike" sz="1800" u="none">
                <a:solidFill>
                  <a:schemeClr val="dk1"/>
                </a:solidFill>
                <a:latin typeface="Calibri"/>
                <a:ea typeface="Calibri"/>
                <a:cs typeface="Calibri"/>
                <a:sym typeface="Calibri"/>
              </a:defRPr>
            </a:lvl5pPr>
            <a:lvl6pPr algn="l" indent="-114300" lvl="5" marL="2514600" marR="0" rtl="0">
              <a:spcBef>
                <a:spcPts val="360"/>
              </a:spcBef>
              <a:buClr>
                <a:schemeClr val="dk1"/>
              </a:buClr>
              <a:buSzPct val="100000"/>
              <a:buFont typeface="Arial"/>
              <a:buChar char="•"/>
              <a:defRPr b="0" cap="none" i="0" strike="noStrike" sz="1800" u="none">
                <a:solidFill>
                  <a:schemeClr val="dk1"/>
                </a:solidFill>
                <a:latin typeface="Calibri"/>
                <a:ea typeface="Calibri"/>
                <a:cs typeface="Calibri"/>
                <a:sym typeface="Calibri"/>
              </a:defRPr>
            </a:lvl6pPr>
            <a:lvl7pPr algn="l" indent="-114300" lvl="6" marL="2971800" marR="0" rtl="0">
              <a:spcBef>
                <a:spcPts val="360"/>
              </a:spcBef>
              <a:buClr>
                <a:schemeClr val="dk1"/>
              </a:buClr>
              <a:buSzPct val="100000"/>
              <a:buFont typeface="Arial"/>
              <a:buChar char="•"/>
              <a:defRPr b="0" cap="none" i="0" strike="noStrike" sz="1800" u="none">
                <a:solidFill>
                  <a:schemeClr val="dk1"/>
                </a:solidFill>
                <a:latin typeface="Calibri"/>
                <a:ea typeface="Calibri"/>
                <a:cs typeface="Calibri"/>
                <a:sym typeface="Calibri"/>
              </a:defRPr>
            </a:lvl7pPr>
            <a:lvl8pPr algn="l" indent="-114300" lvl="7" marL="3429000" marR="0" rtl="0">
              <a:spcBef>
                <a:spcPts val="360"/>
              </a:spcBef>
              <a:buClr>
                <a:schemeClr val="dk1"/>
              </a:buClr>
              <a:buSzPct val="100000"/>
              <a:buFont typeface="Arial"/>
              <a:buChar char="•"/>
              <a:defRPr b="0" cap="none" i="0" strike="noStrike" sz="1800" u="none">
                <a:solidFill>
                  <a:schemeClr val="dk1"/>
                </a:solidFill>
                <a:latin typeface="Calibri"/>
                <a:ea typeface="Calibri"/>
                <a:cs typeface="Calibri"/>
                <a:sym typeface="Calibri"/>
              </a:defRPr>
            </a:lvl8pPr>
            <a:lvl9pPr algn="l" indent="-114300" lvl="8" marL="3886200" marR="0" rtl="0">
              <a:spcBef>
                <a:spcPts val="360"/>
              </a:spcBef>
              <a:buClr>
                <a:schemeClr val="dk1"/>
              </a:buClr>
              <a:buSzPct val="100000"/>
              <a:buFont typeface="Arial"/>
              <a:buChar char="•"/>
              <a:defRPr b="0" cap="none" i="0" strike="noStrike" sz="1800" u="none">
                <a:solidFill>
                  <a:schemeClr val="dk1"/>
                </a:solidFill>
                <a:latin typeface="Calibri"/>
                <a:ea typeface="Calibri"/>
                <a:cs typeface="Calibri"/>
                <a:sym typeface="Calibri"/>
              </a:defRPr>
            </a:lvl9pPr>
          </a:lstStyle>
          <a:p/>
        </p:txBody>
      </p:sp>
      <p:sp>
        <p:nvSpPr>
          <p:cNvPr id="41" name="Shape 41"/>
          <p:cNvSpPr txBox="1"/>
          <p:nvPr>
            <p:ph idx="10" type="dt"/>
          </p:nvPr>
        </p:nvSpPr>
        <p:spPr>
          <a:xfrm>
            <a:off x="457200" y="6356350"/>
            <a:ext cx="2133599" cy="365125"/>
          </a:xfrm>
          <a:prstGeom prst="rect">
            <a:avLst/>
          </a:prstGeom>
          <a:noFill/>
          <a:ln>
            <a:noFill/>
          </a:ln>
        </p:spPr>
        <p:txBody>
          <a:bodyPr anchor="ctr" anchorCtr="0" bIns="91425" lIns="91425" numCol="1" rIns="91425" tIns="91425"/>
          <a:lstStyle>
            <a:lvl1pPr algn="l"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42" name="Shape 42"/>
          <p:cNvSpPr txBox="1"/>
          <p:nvPr>
            <p:ph idx="11" type="ftr"/>
          </p:nvPr>
        </p:nvSpPr>
        <p:spPr>
          <a:xfrm>
            <a:off x="3124200" y="6356350"/>
            <a:ext cx="2895600" cy="365125"/>
          </a:xfrm>
          <a:prstGeom prst="rect">
            <a:avLst/>
          </a:prstGeom>
          <a:noFill/>
          <a:ln>
            <a:noFill/>
          </a:ln>
        </p:spPr>
        <p:txBody>
          <a:bodyPr anchor="ctr" anchorCtr="0" bIns="91425" lIns="91425" numCol="1" rIns="91425" tIns="91425"/>
          <a:lstStyle>
            <a:lvl1pPr algn="ctr"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43" name="Shape 43"/>
          <p:cNvSpPr txBox="1"/>
          <p:nvPr>
            <p:ph idx="12" type="sldNum"/>
          </p:nvPr>
        </p:nvSpPr>
        <p:spPr>
          <a:xfrm>
            <a:off x="6553200" y="6356350"/>
            <a:ext cx="2133599" cy="365125"/>
          </a:xfrm>
          <a:prstGeom prst="rect">
            <a:avLst/>
          </a:prstGeom>
          <a:noFill/>
          <a:ln>
            <a:noFill/>
          </a:ln>
        </p:spPr>
        <p:txBody>
          <a:bodyPr anchor="ctr" anchorCtr="0" bIns="45700" lIns="91425" numCol="1" rIns="91425" tIns="45700">
            <a:noAutofit/>
          </a:bodyPr>
          <a:lstStyle/>
          <a:p>
            <a:pPr algn="r" indent="0" lvl="0" marL="0" marR="0" rtl="0">
              <a:spcBef>
                <a:spcPts val="0"/>
              </a:spcBef>
              <a:buSzPct val="25000"/>
              <a:buNone/>
            </a:pPr>
            <a:fld id="{00000000-1234-1234-1234-123412341234}" type="slidenum">
              <a:rPr lang="en-US" sz="1200">
                <a:solidFill>
                  <a:srgbClr val="8C8B8A"/>
                </a:solidFill>
                <a:latin typeface="Calibri"/>
                <a:ea typeface="Calibri"/>
                <a:cs typeface="Calibri"/>
                <a:sym typeface="Calibri"/>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4" name="Shape 44"/>
        <p:cNvGrpSpPr/>
        <p:nvPr/>
      </p:nvGrpSpPr>
      <p:grpSpPr>
        <a:xfrm>
          <a:off x="0" y="0"/>
          <a:ext cx="0" cy="0"/>
          <a:chOff x="0" y="0"/>
          <a:chExt cx="0" cy="0"/>
        </a:xfrm>
      </p:grpSpPr>
      <p:sp>
        <p:nvSpPr>
          <p:cNvPr id="45" name="Shape 45"/>
          <p:cNvSpPr txBox="1"/>
          <p:nvPr>
            <p:ph type="title"/>
          </p:nvPr>
        </p:nvSpPr>
        <p:spPr>
          <a:xfrm>
            <a:off x="457200" y="274637"/>
            <a:ext cx="8229600" cy="1143000"/>
          </a:xfrm>
          <a:prstGeom prst="rect">
            <a:avLst/>
          </a:prstGeom>
          <a:noFill/>
          <a:ln>
            <a:noFill/>
          </a:ln>
        </p:spPr>
        <p:txBody>
          <a:bodyPr anchor="ctr" anchorCtr="0" bIns="91425" lIns="91425" numCol="1" rIns="91425" tIns="91425"/>
          <a:lstStyle>
            <a:lvl1pPr algn="ctr" indent="0" lvl="0" marL="0" marR="0" rtl="0">
              <a:spcBef>
                <a:spcPts val="0"/>
              </a:spcBef>
              <a:buClr>
                <a:schemeClr val="dk1"/>
              </a:buClr>
              <a:buFont typeface="Calibri"/>
              <a:buNone/>
              <a:defRPr b="0" cap="none" i="0" strike="noStrike" sz="4400" u="non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46" name="Shape 46"/>
          <p:cNvSpPr txBox="1"/>
          <p:nvPr>
            <p:ph idx="1" type="body"/>
          </p:nvPr>
        </p:nvSpPr>
        <p:spPr>
          <a:xfrm>
            <a:off x="457200" y="1535112"/>
            <a:ext cx="4040187" cy="639762"/>
          </a:xfrm>
          <a:prstGeom prst="rect">
            <a:avLst/>
          </a:prstGeom>
          <a:noFill/>
          <a:ln>
            <a:noFill/>
          </a:ln>
        </p:spPr>
        <p:txBody>
          <a:bodyPr anchor="b" anchorCtr="0" bIns="91425" lIns="91425" numCol="1" rIns="91425" tIns="91425"/>
          <a:lstStyle>
            <a:lvl1pPr algn="l" indent="0" lvl="0" marL="0" marR="0" rtl="0">
              <a:spcBef>
                <a:spcPts val="480"/>
              </a:spcBef>
              <a:buClr>
                <a:schemeClr val="dk1"/>
              </a:buClr>
              <a:buFont typeface="Arial"/>
              <a:buNone/>
              <a:defRPr b="1" cap="none" i="0" strike="noStrike" sz="2400" u="none">
                <a:solidFill>
                  <a:schemeClr val="dk1"/>
                </a:solidFill>
                <a:latin typeface="Calibri"/>
                <a:ea typeface="Calibri"/>
                <a:cs typeface="Calibri"/>
                <a:sym typeface="Calibri"/>
              </a:defRPr>
            </a:lvl1pPr>
            <a:lvl2pPr algn="l" indent="0" lvl="1" marL="457200" marR="0" rtl="0">
              <a:spcBef>
                <a:spcPts val="400"/>
              </a:spcBef>
              <a:buClr>
                <a:schemeClr val="dk1"/>
              </a:buClr>
              <a:buFont typeface="Arial"/>
              <a:buNone/>
              <a:defRPr b="1" cap="none" i="0" strike="noStrike" sz="2000" u="none">
                <a:solidFill>
                  <a:schemeClr val="dk1"/>
                </a:solidFill>
                <a:latin typeface="Calibri"/>
                <a:ea typeface="Calibri"/>
                <a:cs typeface="Calibri"/>
                <a:sym typeface="Calibri"/>
              </a:defRPr>
            </a:lvl2pPr>
            <a:lvl3pPr algn="l" indent="0" lvl="2" marL="914400" marR="0" rtl="0">
              <a:spcBef>
                <a:spcPts val="360"/>
              </a:spcBef>
              <a:buClr>
                <a:schemeClr val="dk1"/>
              </a:buClr>
              <a:buFont typeface="Arial"/>
              <a:buNone/>
              <a:defRPr b="1" cap="none" i="0" strike="noStrike" sz="1800" u="none">
                <a:solidFill>
                  <a:schemeClr val="dk1"/>
                </a:solidFill>
                <a:latin typeface="Calibri"/>
                <a:ea typeface="Calibri"/>
                <a:cs typeface="Calibri"/>
                <a:sym typeface="Calibri"/>
              </a:defRPr>
            </a:lvl3pPr>
            <a:lvl4pPr algn="l" indent="0" lvl="3" marL="1371600" marR="0" rtl="0">
              <a:spcBef>
                <a:spcPts val="320"/>
              </a:spcBef>
              <a:buClr>
                <a:schemeClr val="dk1"/>
              </a:buClr>
              <a:buFont typeface="Arial"/>
              <a:buNone/>
              <a:defRPr b="1" cap="none" i="0" strike="noStrike" sz="1600" u="none">
                <a:solidFill>
                  <a:schemeClr val="dk1"/>
                </a:solidFill>
                <a:latin typeface="Calibri"/>
                <a:ea typeface="Calibri"/>
                <a:cs typeface="Calibri"/>
                <a:sym typeface="Calibri"/>
              </a:defRPr>
            </a:lvl4pPr>
            <a:lvl5pPr algn="l" indent="0" lvl="4" marL="1828800" marR="0" rtl="0">
              <a:spcBef>
                <a:spcPts val="320"/>
              </a:spcBef>
              <a:buClr>
                <a:schemeClr val="dk1"/>
              </a:buClr>
              <a:buFont typeface="Arial"/>
              <a:buNone/>
              <a:defRPr b="1" cap="none" i="0" strike="noStrike" sz="1600" u="none">
                <a:solidFill>
                  <a:schemeClr val="dk1"/>
                </a:solidFill>
                <a:latin typeface="Calibri"/>
                <a:ea typeface="Calibri"/>
                <a:cs typeface="Calibri"/>
                <a:sym typeface="Calibri"/>
              </a:defRPr>
            </a:lvl5pPr>
            <a:lvl6pPr algn="l" indent="0" lvl="5" marL="2286000" marR="0" rtl="0">
              <a:spcBef>
                <a:spcPts val="320"/>
              </a:spcBef>
              <a:buClr>
                <a:schemeClr val="dk1"/>
              </a:buClr>
              <a:buFont typeface="Arial"/>
              <a:buNone/>
              <a:defRPr b="1" cap="none" i="0" strike="noStrike" sz="1600" u="none">
                <a:solidFill>
                  <a:schemeClr val="dk1"/>
                </a:solidFill>
                <a:latin typeface="Calibri"/>
                <a:ea typeface="Calibri"/>
                <a:cs typeface="Calibri"/>
                <a:sym typeface="Calibri"/>
              </a:defRPr>
            </a:lvl6pPr>
            <a:lvl7pPr algn="l" indent="0" lvl="6" marL="2743200" marR="0" rtl="0">
              <a:spcBef>
                <a:spcPts val="320"/>
              </a:spcBef>
              <a:buClr>
                <a:schemeClr val="dk1"/>
              </a:buClr>
              <a:buFont typeface="Arial"/>
              <a:buNone/>
              <a:defRPr b="1" cap="none" i="0" strike="noStrike" sz="1600" u="none">
                <a:solidFill>
                  <a:schemeClr val="dk1"/>
                </a:solidFill>
                <a:latin typeface="Calibri"/>
                <a:ea typeface="Calibri"/>
                <a:cs typeface="Calibri"/>
                <a:sym typeface="Calibri"/>
              </a:defRPr>
            </a:lvl7pPr>
            <a:lvl8pPr algn="l" indent="0" lvl="7" marL="3200400" marR="0" rtl="0">
              <a:spcBef>
                <a:spcPts val="320"/>
              </a:spcBef>
              <a:buClr>
                <a:schemeClr val="dk1"/>
              </a:buClr>
              <a:buFont typeface="Arial"/>
              <a:buNone/>
              <a:defRPr b="1" cap="none" i="0" strike="noStrike" sz="1600" u="none">
                <a:solidFill>
                  <a:schemeClr val="dk1"/>
                </a:solidFill>
                <a:latin typeface="Calibri"/>
                <a:ea typeface="Calibri"/>
                <a:cs typeface="Calibri"/>
                <a:sym typeface="Calibri"/>
              </a:defRPr>
            </a:lvl8pPr>
            <a:lvl9pPr algn="l" indent="0" lvl="8" marL="3657600" marR="0" rtl="0">
              <a:spcBef>
                <a:spcPts val="320"/>
              </a:spcBef>
              <a:buClr>
                <a:schemeClr val="dk1"/>
              </a:buClr>
              <a:buFont typeface="Arial"/>
              <a:buNone/>
              <a:defRPr b="1" cap="none" i="0" strike="noStrike" sz="1600" u="none">
                <a:solidFill>
                  <a:schemeClr val="dk1"/>
                </a:solidFill>
                <a:latin typeface="Calibri"/>
                <a:ea typeface="Calibri"/>
                <a:cs typeface="Calibri"/>
                <a:sym typeface="Calibri"/>
              </a:defRPr>
            </a:lvl9pPr>
          </a:lstStyle>
          <a:p/>
        </p:txBody>
      </p:sp>
      <p:sp>
        <p:nvSpPr>
          <p:cNvPr id="47" name="Shape 47"/>
          <p:cNvSpPr txBox="1"/>
          <p:nvPr>
            <p:ph idx="2" type="body"/>
          </p:nvPr>
        </p:nvSpPr>
        <p:spPr>
          <a:xfrm>
            <a:off x="457200" y="2174875"/>
            <a:ext cx="4040187" cy="3951287"/>
          </a:xfrm>
          <a:prstGeom prst="rect">
            <a:avLst/>
          </a:prstGeom>
          <a:noFill/>
          <a:ln>
            <a:noFill/>
          </a:ln>
        </p:spPr>
        <p:txBody>
          <a:bodyPr anchor="t" anchorCtr="0" bIns="91425" lIns="91425" numCol="1" rIns="91425" tIns="91425"/>
          <a:lstStyle>
            <a:lvl1pPr algn="l" indent="-190500" lvl="0" marL="342900" marR="0" rtl="0">
              <a:spcBef>
                <a:spcPts val="480"/>
              </a:spcBef>
              <a:buClr>
                <a:schemeClr val="dk1"/>
              </a:buClr>
              <a:buSzPct val="100000"/>
              <a:buFont typeface="Arial"/>
              <a:buChar char="•"/>
              <a:defRPr b="0" cap="none" i="0" strike="noStrike" sz="2400" u="none">
                <a:solidFill>
                  <a:schemeClr val="dk1"/>
                </a:solidFill>
                <a:latin typeface="Calibri"/>
                <a:ea typeface="Calibri"/>
                <a:cs typeface="Calibri"/>
                <a:sym typeface="Calibri"/>
              </a:defRPr>
            </a:lvl1pPr>
            <a:lvl2pPr algn="l" indent="-158750" lvl="1" marL="74295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2pPr>
            <a:lvl3pPr algn="l" indent="-114300" lvl="2" marL="1143000" marR="0" rtl="0">
              <a:spcBef>
                <a:spcPts val="360"/>
              </a:spcBef>
              <a:buClr>
                <a:schemeClr val="dk1"/>
              </a:buClr>
              <a:buSzPct val="100000"/>
              <a:buFont typeface="Arial"/>
              <a:buChar char="•"/>
              <a:defRPr b="0" cap="none" i="0" strike="noStrike" sz="1800" u="none">
                <a:solidFill>
                  <a:schemeClr val="dk1"/>
                </a:solidFill>
                <a:latin typeface="Calibri"/>
                <a:ea typeface="Calibri"/>
                <a:cs typeface="Calibri"/>
                <a:sym typeface="Calibri"/>
              </a:defRPr>
            </a:lvl3pPr>
            <a:lvl4pPr algn="l" indent="-127000" lvl="3" marL="1600200" marR="0" rtl="0">
              <a:spcBef>
                <a:spcPts val="320"/>
              </a:spcBef>
              <a:buClr>
                <a:schemeClr val="dk1"/>
              </a:buClr>
              <a:buSzPct val="100000"/>
              <a:buFont typeface="Arial"/>
              <a:buChar char="–"/>
              <a:defRPr b="0" cap="none" i="0" strike="noStrike" sz="1600" u="none">
                <a:solidFill>
                  <a:schemeClr val="dk1"/>
                </a:solidFill>
                <a:latin typeface="Calibri"/>
                <a:ea typeface="Calibri"/>
                <a:cs typeface="Calibri"/>
                <a:sym typeface="Calibri"/>
              </a:defRPr>
            </a:lvl4pPr>
            <a:lvl5pPr algn="l" indent="-127000" lvl="4" marL="2057400" marR="0" rtl="0">
              <a:spcBef>
                <a:spcPts val="320"/>
              </a:spcBef>
              <a:buClr>
                <a:schemeClr val="dk1"/>
              </a:buClr>
              <a:buSzPct val="100000"/>
              <a:buFont typeface="Arial"/>
              <a:buChar char="»"/>
              <a:defRPr b="0" cap="none" i="0" strike="noStrike" sz="1600" u="none">
                <a:solidFill>
                  <a:schemeClr val="dk1"/>
                </a:solidFill>
                <a:latin typeface="Calibri"/>
                <a:ea typeface="Calibri"/>
                <a:cs typeface="Calibri"/>
                <a:sym typeface="Calibri"/>
              </a:defRPr>
            </a:lvl5pPr>
            <a:lvl6pPr algn="l" indent="-127000" lvl="5" marL="2514600" marR="0" rtl="0">
              <a:spcBef>
                <a:spcPts val="320"/>
              </a:spcBef>
              <a:buClr>
                <a:schemeClr val="dk1"/>
              </a:buClr>
              <a:buSzPct val="100000"/>
              <a:buFont typeface="Arial"/>
              <a:buChar char="•"/>
              <a:defRPr b="0" cap="none" i="0" strike="noStrike" sz="1600" u="none">
                <a:solidFill>
                  <a:schemeClr val="dk1"/>
                </a:solidFill>
                <a:latin typeface="Calibri"/>
                <a:ea typeface="Calibri"/>
                <a:cs typeface="Calibri"/>
                <a:sym typeface="Calibri"/>
              </a:defRPr>
            </a:lvl6pPr>
            <a:lvl7pPr algn="l" indent="-127000" lvl="6" marL="2971800" marR="0" rtl="0">
              <a:spcBef>
                <a:spcPts val="320"/>
              </a:spcBef>
              <a:buClr>
                <a:schemeClr val="dk1"/>
              </a:buClr>
              <a:buSzPct val="100000"/>
              <a:buFont typeface="Arial"/>
              <a:buChar char="•"/>
              <a:defRPr b="0" cap="none" i="0" strike="noStrike" sz="1600" u="none">
                <a:solidFill>
                  <a:schemeClr val="dk1"/>
                </a:solidFill>
                <a:latin typeface="Calibri"/>
                <a:ea typeface="Calibri"/>
                <a:cs typeface="Calibri"/>
                <a:sym typeface="Calibri"/>
              </a:defRPr>
            </a:lvl7pPr>
            <a:lvl8pPr algn="l" indent="-127000" lvl="7" marL="3429000" marR="0" rtl="0">
              <a:spcBef>
                <a:spcPts val="320"/>
              </a:spcBef>
              <a:buClr>
                <a:schemeClr val="dk1"/>
              </a:buClr>
              <a:buSzPct val="100000"/>
              <a:buFont typeface="Arial"/>
              <a:buChar char="•"/>
              <a:defRPr b="0" cap="none" i="0" strike="noStrike" sz="1600" u="none">
                <a:solidFill>
                  <a:schemeClr val="dk1"/>
                </a:solidFill>
                <a:latin typeface="Calibri"/>
                <a:ea typeface="Calibri"/>
                <a:cs typeface="Calibri"/>
                <a:sym typeface="Calibri"/>
              </a:defRPr>
            </a:lvl8pPr>
            <a:lvl9pPr algn="l" indent="-127000" lvl="8" marL="3886200" marR="0" rtl="0">
              <a:spcBef>
                <a:spcPts val="320"/>
              </a:spcBef>
              <a:buClr>
                <a:schemeClr val="dk1"/>
              </a:buClr>
              <a:buSzPct val="100000"/>
              <a:buFont typeface="Arial"/>
              <a:buChar char="•"/>
              <a:defRPr b="0" cap="none" i="0" strike="noStrike" sz="1600" u="none">
                <a:solidFill>
                  <a:schemeClr val="dk1"/>
                </a:solidFill>
                <a:latin typeface="Calibri"/>
                <a:ea typeface="Calibri"/>
                <a:cs typeface="Calibri"/>
                <a:sym typeface="Calibri"/>
              </a:defRPr>
            </a:lvl9pPr>
          </a:lstStyle>
          <a:p/>
        </p:txBody>
      </p:sp>
      <p:sp>
        <p:nvSpPr>
          <p:cNvPr id="48" name="Shape 48"/>
          <p:cNvSpPr txBox="1"/>
          <p:nvPr>
            <p:ph idx="3" type="body"/>
          </p:nvPr>
        </p:nvSpPr>
        <p:spPr>
          <a:xfrm>
            <a:off x="4645025" y="1535112"/>
            <a:ext cx="4041774" cy="639762"/>
          </a:xfrm>
          <a:prstGeom prst="rect">
            <a:avLst/>
          </a:prstGeom>
          <a:noFill/>
          <a:ln>
            <a:noFill/>
          </a:ln>
        </p:spPr>
        <p:txBody>
          <a:bodyPr anchor="b" anchorCtr="0" bIns="91425" lIns="91425" numCol="1" rIns="91425" tIns="91425"/>
          <a:lstStyle>
            <a:lvl1pPr algn="l" indent="0" lvl="0" marL="0" marR="0" rtl="0">
              <a:spcBef>
                <a:spcPts val="480"/>
              </a:spcBef>
              <a:buClr>
                <a:schemeClr val="dk1"/>
              </a:buClr>
              <a:buFont typeface="Arial"/>
              <a:buNone/>
              <a:defRPr b="1" cap="none" i="0" strike="noStrike" sz="2400" u="none">
                <a:solidFill>
                  <a:schemeClr val="dk1"/>
                </a:solidFill>
                <a:latin typeface="Calibri"/>
                <a:ea typeface="Calibri"/>
                <a:cs typeface="Calibri"/>
                <a:sym typeface="Calibri"/>
              </a:defRPr>
            </a:lvl1pPr>
            <a:lvl2pPr algn="l" indent="0" lvl="1" marL="457200" marR="0" rtl="0">
              <a:spcBef>
                <a:spcPts val="400"/>
              </a:spcBef>
              <a:buClr>
                <a:schemeClr val="dk1"/>
              </a:buClr>
              <a:buFont typeface="Arial"/>
              <a:buNone/>
              <a:defRPr b="1" cap="none" i="0" strike="noStrike" sz="2000" u="none">
                <a:solidFill>
                  <a:schemeClr val="dk1"/>
                </a:solidFill>
                <a:latin typeface="Calibri"/>
                <a:ea typeface="Calibri"/>
                <a:cs typeface="Calibri"/>
                <a:sym typeface="Calibri"/>
              </a:defRPr>
            </a:lvl2pPr>
            <a:lvl3pPr algn="l" indent="0" lvl="2" marL="914400" marR="0" rtl="0">
              <a:spcBef>
                <a:spcPts val="360"/>
              </a:spcBef>
              <a:buClr>
                <a:schemeClr val="dk1"/>
              </a:buClr>
              <a:buFont typeface="Arial"/>
              <a:buNone/>
              <a:defRPr b="1" cap="none" i="0" strike="noStrike" sz="1800" u="none">
                <a:solidFill>
                  <a:schemeClr val="dk1"/>
                </a:solidFill>
                <a:latin typeface="Calibri"/>
                <a:ea typeface="Calibri"/>
                <a:cs typeface="Calibri"/>
                <a:sym typeface="Calibri"/>
              </a:defRPr>
            </a:lvl3pPr>
            <a:lvl4pPr algn="l" indent="0" lvl="3" marL="1371600" marR="0" rtl="0">
              <a:spcBef>
                <a:spcPts val="320"/>
              </a:spcBef>
              <a:buClr>
                <a:schemeClr val="dk1"/>
              </a:buClr>
              <a:buFont typeface="Arial"/>
              <a:buNone/>
              <a:defRPr b="1" cap="none" i="0" strike="noStrike" sz="1600" u="none">
                <a:solidFill>
                  <a:schemeClr val="dk1"/>
                </a:solidFill>
                <a:latin typeface="Calibri"/>
                <a:ea typeface="Calibri"/>
                <a:cs typeface="Calibri"/>
                <a:sym typeface="Calibri"/>
              </a:defRPr>
            </a:lvl4pPr>
            <a:lvl5pPr algn="l" indent="0" lvl="4" marL="1828800" marR="0" rtl="0">
              <a:spcBef>
                <a:spcPts val="320"/>
              </a:spcBef>
              <a:buClr>
                <a:schemeClr val="dk1"/>
              </a:buClr>
              <a:buFont typeface="Arial"/>
              <a:buNone/>
              <a:defRPr b="1" cap="none" i="0" strike="noStrike" sz="1600" u="none">
                <a:solidFill>
                  <a:schemeClr val="dk1"/>
                </a:solidFill>
                <a:latin typeface="Calibri"/>
                <a:ea typeface="Calibri"/>
                <a:cs typeface="Calibri"/>
                <a:sym typeface="Calibri"/>
              </a:defRPr>
            </a:lvl5pPr>
            <a:lvl6pPr algn="l" indent="0" lvl="5" marL="2286000" marR="0" rtl="0">
              <a:spcBef>
                <a:spcPts val="320"/>
              </a:spcBef>
              <a:buClr>
                <a:schemeClr val="dk1"/>
              </a:buClr>
              <a:buFont typeface="Arial"/>
              <a:buNone/>
              <a:defRPr b="1" cap="none" i="0" strike="noStrike" sz="1600" u="none">
                <a:solidFill>
                  <a:schemeClr val="dk1"/>
                </a:solidFill>
                <a:latin typeface="Calibri"/>
                <a:ea typeface="Calibri"/>
                <a:cs typeface="Calibri"/>
                <a:sym typeface="Calibri"/>
              </a:defRPr>
            </a:lvl6pPr>
            <a:lvl7pPr algn="l" indent="0" lvl="6" marL="2743200" marR="0" rtl="0">
              <a:spcBef>
                <a:spcPts val="320"/>
              </a:spcBef>
              <a:buClr>
                <a:schemeClr val="dk1"/>
              </a:buClr>
              <a:buFont typeface="Arial"/>
              <a:buNone/>
              <a:defRPr b="1" cap="none" i="0" strike="noStrike" sz="1600" u="none">
                <a:solidFill>
                  <a:schemeClr val="dk1"/>
                </a:solidFill>
                <a:latin typeface="Calibri"/>
                <a:ea typeface="Calibri"/>
                <a:cs typeface="Calibri"/>
                <a:sym typeface="Calibri"/>
              </a:defRPr>
            </a:lvl7pPr>
            <a:lvl8pPr algn="l" indent="0" lvl="7" marL="3200400" marR="0" rtl="0">
              <a:spcBef>
                <a:spcPts val="320"/>
              </a:spcBef>
              <a:buClr>
                <a:schemeClr val="dk1"/>
              </a:buClr>
              <a:buFont typeface="Arial"/>
              <a:buNone/>
              <a:defRPr b="1" cap="none" i="0" strike="noStrike" sz="1600" u="none">
                <a:solidFill>
                  <a:schemeClr val="dk1"/>
                </a:solidFill>
                <a:latin typeface="Calibri"/>
                <a:ea typeface="Calibri"/>
                <a:cs typeface="Calibri"/>
                <a:sym typeface="Calibri"/>
              </a:defRPr>
            </a:lvl8pPr>
            <a:lvl9pPr algn="l" indent="0" lvl="8" marL="3657600" marR="0" rtl="0">
              <a:spcBef>
                <a:spcPts val="320"/>
              </a:spcBef>
              <a:buClr>
                <a:schemeClr val="dk1"/>
              </a:buClr>
              <a:buFont typeface="Arial"/>
              <a:buNone/>
              <a:defRPr b="1" cap="none" i="0" strike="noStrike" sz="1600" u="none">
                <a:solidFill>
                  <a:schemeClr val="dk1"/>
                </a:solidFill>
                <a:latin typeface="Calibri"/>
                <a:ea typeface="Calibri"/>
                <a:cs typeface="Calibri"/>
                <a:sym typeface="Calibri"/>
              </a:defRPr>
            </a:lvl9pPr>
          </a:lstStyle>
          <a:p/>
        </p:txBody>
      </p:sp>
      <p:sp>
        <p:nvSpPr>
          <p:cNvPr id="49" name="Shape 49"/>
          <p:cNvSpPr txBox="1"/>
          <p:nvPr>
            <p:ph idx="4" type="body"/>
          </p:nvPr>
        </p:nvSpPr>
        <p:spPr>
          <a:xfrm>
            <a:off x="4645025" y="2174875"/>
            <a:ext cx="4041774" cy="3951287"/>
          </a:xfrm>
          <a:prstGeom prst="rect">
            <a:avLst/>
          </a:prstGeom>
          <a:noFill/>
          <a:ln>
            <a:noFill/>
          </a:ln>
        </p:spPr>
        <p:txBody>
          <a:bodyPr anchor="t" anchorCtr="0" bIns="91425" lIns="91425" numCol="1" rIns="91425" tIns="91425"/>
          <a:lstStyle>
            <a:lvl1pPr algn="l" indent="-190500" lvl="0" marL="342900" marR="0" rtl="0">
              <a:spcBef>
                <a:spcPts val="480"/>
              </a:spcBef>
              <a:buClr>
                <a:schemeClr val="dk1"/>
              </a:buClr>
              <a:buSzPct val="100000"/>
              <a:buFont typeface="Arial"/>
              <a:buChar char="•"/>
              <a:defRPr b="0" cap="none" i="0" strike="noStrike" sz="2400" u="none">
                <a:solidFill>
                  <a:schemeClr val="dk1"/>
                </a:solidFill>
                <a:latin typeface="Calibri"/>
                <a:ea typeface="Calibri"/>
                <a:cs typeface="Calibri"/>
                <a:sym typeface="Calibri"/>
              </a:defRPr>
            </a:lvl1pPr>
            <a:lvl2pPr algn="l" indent="-158750" lvl="1" marL="74295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2pPr>
            <a:lvl3pPr algn="l" indent="-114300" lvl="2" marL="1143000" marR="0" rtl="0">
              <a:spcBef>
                <a:spcPts val="360"/>
              </a:spcBef>
              <a:buClr>
                <a:schemeClr val="dk1"/>
              </a:buClr>
              <a:buSzPct val="100000"/>
              <a:buFont typeface="Arial"/>
              <a:buChar char="•"/>
              <a:defRPr b="0" cap="none" i="0" strike="noStrike" sz="1800" u="none">
                <a:solidFill>
                  <a:schemeClr val="dk1"/>
                </a:solidFill>
                <a:latin typeface="Calibri"/>
                <a:ea typeface="Calibri"/>
                <a:cs typeface="Calibri"/>
                <a:sym typeface="Calibri"/>
              </a:defRPr>
            </a:lvl3pPr>
            <a:lvl4pPr algn="l" indent="-127000" lvl="3" marL="1600200" marR="0" rtl="0">
              <a:spcBef>
                <a:spcPts val="320"/>
              </a:spcBef>
              <a:buClr>
                <a:schemeClr val="dk1"/>
              </a:buClr>
              <a:buSzPct val="100000"/>
              <a:buFont typeface="Arial"/>
              <a:buChar char="–"/>
              <a:defRPr b="0" cap="none" i="0" strike="noStrike" sz="1600" u="none">
                <a:solidFill>
                  <a:schemeClr val="dk1"/>
                </a:solidFill>
                <a:latin typeface="Calibri"/>
                <a:ea typeface="Calibri"/>
                <a:cs typeface="Calibri"/>
                <a:sym typeface="Calibri"/>
              </a:defRPr>
            </a:lvl4pPr>
            <a:lvl5pPr algn="l" indent="-127000" lvl="4" marL="2057400" marR="0" rtl="0">
              <a:spcBef>
                <a:spcPts val="320"/>
              </a:spcBef>
              <a:buClr>
                <a:schemeClr val="dk1"/>
              </a:buClr>
              <a:buSzPct val="100000"/>
              <a:buFont typeface="Arial"/>
              <a:buChar char="»"/>
              <a:defRPr b="0" cap="none" i="0" strike="noStrike" sz="1600" u="none">
                <a:solidFill>
                  <a:schemeClr val="dk1"/>
                </a:solidFill>
                <a:latin typeface="Calibri"/>
                <a:ea typeface="Calibri"/>
                <a:cs typeface="Calibri"/>
                <a:sym typeface="Calibri"/>
              </a:defRPr>
            </a:lvl5pPr>
            <a:lvl6pPr algn="l" indent="-127000" lvl="5" marL="2514600" marR="0" rtl="0">
              <a:spcBef>
                <a:spcPts val="320"/>
              </a:spcBef>
              <a:buClr>
                <a:schemeClr val="dk1"/>
              </a:buClr>
              <a:buSzPct val="100000"/>
              <a:buFont typeface="Arial"/>
              <a:buChar char="•"/>
              <a:defRPr b="0" cap="none" i="0" strike="noStrike" sz="1600" u="none">
                <a:solidFill>
                  <a:schemeClr val="dk1"/>
                </a:solidFill>
                <a:latin typeface="Calibri"/>
                <a:ea typeface="Calibri"/>
                <a:cs typeface="Calibri"/>
                <a:sym typeface="Calibri"/>
              </a:defRPr>
            </a:lvl6pPr>
            <a:lvl7pPr algn="l" indent="-127000" lvl="6" marL="2971800" marR="0" rtl="0">
              <a:spcBef>
                <a:spcPts val="320"/>
              </a:spcBef>
              <a:buClr>
                <a:schemeClr val="dk1"/>
              </a:buClr>
              <a:buSzPct val="100000"/>
              <a:buFont typeface="Arial"/>
              <a:buChar char="•"/>
              <a:defRPr b="0" cap="none" i="0" strike="noStrike" sz="1600" u="none">
                <a:solidFill>
                  <a:schemeClr val="dk1"/>
                </a:solidFill>
                <a:latin typeface="Calibri"/>
                <a:ea typeface="Calibri"/>
                <a:cs typeface="Calibri"/>
                <a:sym typeface="Calibri"/>
              </a:defRPr>
            </a:lvl7pPr>
            <a:lvl8pPr algn="l" indent="-127000" lvl="7" marL="3429000" marR="0" rtl="0">
              <a:spcBef>
                <a:spcPts val="320"/>
              </a:spcBef>
              <a:buClr>
                <a:schemeClr val="dk1"/>
              </a:buClr>
              <a:buSzPct val="100000"/>
              <a:buFont typeface="Arial"/>
              <a:buChar char="•"/>
              <a:defRPr b="0" cap="none" i="0" strike="noStrike" sz="1600" u="none">
                <a:solidFill>
                  <a:schemeClr val="dk1"/>
                </a:solidFill>
                <a:latin typeface="Calibri"/>
                <a:ea typeface="Calibri"/>
                <a:cs typeface="Calibri"/>
                <a:sym typeface="Calibri"/>
              </a:defRPr>
            </a:lvl8pPr>
            <a:lvl9pPr algn="l" indent="-127000" lvl="8" marL="3886200" marR="0" rtl="0">
              <a:spcBef>
                <a:spcPts val="320"/>
              </a:spcBef>
              <a:buClr>
                <a:schemeClr val="dk1"/>
              </a:buClr>
              <a:buSzPct val="100000"/>
              <a:buFont typeface="Arial"/>
              <a:buChar char="•"/>
              <a:defRPr b="0" cap="none" i="0" strike="noStrike" sz="1600" u="none">
                <a:solidFill>
                  <a:schemeClr val="dk1"/>
                </a:solidFill>
                <a:latin typeface="Calibri"/>
                <a:ea typeface="Calibri"/>
                <a:cs typeface="Calibri"/>
                <a:sym typeface="Calibri"/>
              </a:defRPr>
            </a:lvl9pPr>
          </a:lstStyle>
          <a:p/>
        </p:txBody>
      </p:sp>
      <p:sp>
        <p:nvSpPr>
          <p:cNvPr id="50" name="Shape 50"/>
          <p:cNvSpPr txBox="1"/>
          <p:nvPr>
            <p:ph idx="10" type="dt"/>
          </p:nvPr>
        </p:nvSpPr>
        <p:spPr>
          <a:xfrm>
            <a:off x="457200" y="6356350"/>
            <a:ext cx="2133599" cy="365125"/>
          </a:xfrm>
          <a:prstGeom prst="rect">
            <a:avLst/>
          </a:prstGeom>
          <a:noFill/>
          <a:ln>
            <a:noFill/>
          </a:ln>
        </p:spPr>
        <p:txBody>
          <a:bodyPr anchor="ctr" anchorCtr="0" bIns="91425" lIns="91425" numCol="1" rIns="91425" tIns="91425"/>
          <a:lstStyle>
            <a:lvl1pPr algn="l"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51" name="Shape 51"/>
          <p:cNvSpPr txBox="1"/>
          <p:nvPr>
            <p:ph idx="11" type="ftr"/>
          </p:nvPr>
        </p:nvSpPr>
        <p:spPr>
          <a:xfrm>
            <a:off x="3124200" y="6356350"/>
            <a:ext cx="2895600" cy="365125"/>
          </a:xfrm>
          <a:prstGeom prst="rect">
            <a:avLst/>
          </a:prstGeom>
          <a:noFill/>
          <a:ln>
            <a:noFill/>
          </a:ln>
        </p:spPr>
        <p:txBody>
          <a:bodyPr anchor="ctr" anchorCtr="0" bIns="91425" lIns="91425" numCol="1" rIns="91425" tIns="91425"/>
          <a:lstStyle>
            <a:lvl1pPr algn="ctr"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52" name="Shape 52"/>
          <p:cNvSpPr txBox="1"/>
          <p:nvPr>
            <p:ph idx="12" type="sldNum"/>
          </p:nvPr>
        </p:nvSpPr>
        <p:spPr>
          <a:xfrm>
            <a:off x="6553200" y="6356350"/>
            <a:ext cx="2133599" cy="365125"/>
          </a:xfrm>
          <a:prstGeom prst="rect">
            <a:avLst/>
          </a:prstGeom>
          <a:noFill/>
          <a:ln>
            <a:noFill/>
          </a:ln>
        </p:spPr>
        <p:txBody>
          <a:bodyPr anchor="ctr" anchorCtr="0" bIns="45700" lIns="91425" numCol="1" rIns="91425" tIns="45700">
            <a:noAutofit/>
          </a:bodyPr>
          <a:lstStyle/>
          <a:p>
            <a:pPr algn="r" indent="0" lvl="0" marL="0" marR="0" rtl="0">
              <a:spcBef>
                <a:spcPts val="0"/>
              </a:spcBef>
              <a:buSzPct val="25000"/>
              <a:buNone/>
            </a:pPr>
            <a:fld id="{00000000-1234-1234-1234-123412341234}" type="slidenum">
              <a:rPr lang="en-US" sz="1200">
                <a:solidFill>
                  <a:srgbClr val="8C8B8A"/>
                </a:solidFill>
                <a:latin typeface="Calibri"/>
                <a:ea typeface="Calibri"/>
                <a:cs typeface="Calibri"/>
                <a:sym typeface="Calibri"/>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3" name="Shape 53"/>
        <p:cNvGrpSpPr/>
        <p:nvPr/>
      </p:nvGrpSpPr>
      <p:grpSpPr>
        <a:xfrm>
          <a:off x="0" y="0"/>
          <a:ext cx="0" cy="0"/>
          <a:chOff x="0" y="0"/>
          <a:chExt cx="0" cy="0"/>
        </a:xfrm>
      </p:grpSpPr>
      <p:sp>
        <p:nvSpPr>
          <p:cNvPr id="54" name="Shape 54"/>
          <p:cNvSpPr txBox="1"/>
          <p:nvPr>
            <p:ph type="title"/>
          </p:nvPr>
        </p:nvSpPr>
        <p:spPr>
          <a:xfrm>
            <a:off x="457200" y="274637"/>
            <a:ext cx="8229600" cy="1143000"/>
          </a:xfrm>
          <a:prstGeom prst="rect">
            <a:avLst/>
          </a:prstGeom>
          <a:noFill/>
          <a:ln>
            <a:noFill/>
          </a:ln>
        </p:spPr>
        <p:txBody>
          <a:bodyPr anchor="ctr" anchorCtr="0" bIns="91425" lIns="91425" numCol="1" rIns="91425" tIns="91425"/>
          <a:lstStyle>
            <a:lvl1pPr algn="ctr" indent="0" lvl="0" marL="0" marR="0" rtl="0">
              <a:spcBef>
                <a:spcPts val="0"/>
              </a:spcBef>
              <a:buClr>
                <a:schemeClr val="dk1"/>
              </a:buClr>
              <a:buFont typeface="Calibri"/>
              <a:buNone/>
              <a:defRPr b="0" cap="none" i="0" strike="noStrike" sz="4400" u="non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5" name="Shape 55"/>
          <p:cNvSpPr txBox="1"/>
          <p:nvPr>
            <p:ph idx="10" type="dt"/>
          </p:nvPr>
        </p:nvSpPr>
        <p:spPr>
          <a:xfrm>
            <a:off x="457200" y="6356350"/>
            <a:ext cx="2133599" cy="365125"/>
          </a:xfrm>
          <a:prstGeom prst="rect">
            <a:avLst/>
          </a:prstGeom>
          <a:noFill/>
          <a:ln>
            <a:noFill/>
          </a:ln>
        </p:spPr>
        <p:txBody>
          <a:bodyPr anchor="ctr" anchorCtr="0" bIns="91425" lIns="91425" numCol="1" rIns="91425" tIns="91425"/>
          <a:lstStyle>
            <a:lvl1pPr algn="l"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56" name="Shape 56"/>
          <p:cNvSpPr txBox="1"/>
          <p:nvPr>
            <p:ph idx="11" type="ftr"/>
          </p:nvPr>
        </p:nvSpPr>
        <p:spPr>
          <a:xfrm>
            <a:off x="3124200" y="6356350"/>
            <a:ext cx="2895600" cy="365125"/>
          </a:xfrm>
          <a:prstGeom prst="rect">
            <a:avLst/>
          </a:prstGeom>
          <a:noFill/>
          <a:ln>
            <a:noFill/>
          </a:ln>
        </p:spPr>
        <p:txBody>
          <a:bodyPr anchor="ctr" anchorCtr="0" bIns="91425" lIns="91425" numCol="1" rIns="91425" tIns="91425"/>
          <a:lstStyle>
            <a:lvl1pPr algn="ctr"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57" name="Shape 57"/>
          <p:cNvSpPr txBox="1"/>
          <p:nvPr>
            <p:ph idx="12" type="sldNum"/>
          </p:nvPr>
        </p:nvSpPr>
        <p:spPr>
          <a:xfrm>
            <a:off x="6553200" y="6356350"/>
            <a:ext cx="2133599" cy="365125"/>
          </a:xfrm>
          <a:prstGeom prst="rect">
            <a:avLst/>
          </a:prstGeom>
          <a:noFill/>
          <a:ln>
            <a:noFill/>
          </a:ln>
        </p:spPr>
        <p:txBody>
          <a:bodyPr anchor="ctr" anchorCtr="0" bIns="45700" lIns="91425" numCol="1" rIns="91425" tIns="45700">
            <a:noAutofit/>
          </a:bodyPr>
          <a:lstStyle/>
          <a:p>
            <a:pPr algn="r" indent="0" lvl="0" marL="0" marR="0" rtl="0">
              <a:spcBef>
                <a:spcPts val="0"/>
              </a:spcBef>
              <a:buSzPct val="25000"/>
              <a:buNone/>
            </a:pPr>
            <a:fld id="{00000000-1234-1234-1234-123412341234}" type="slidenum">
              <a:rPr lang="en-US" sz="1200">
                <a:solidFill>
                  <a:srgbClr val="8C8B8A"/>
                </a:solidFill>
                <a:latin typeface="Calibri"/>
                <a:ea typeface="Calibri"/>
                <a:cs typeface="Calibri"/>
                <a:sym typeface="Calibri"/>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58" name="Shape 58"/>
        <p:cNvGrpSpPr/>
        <p:nvPr/>
      </p:nvGrpSpPr>
      <p:grpSpPr>
        <a:xfrm>
          <a:off x="0" y="0"/>
          <a:ext cx="0" cy="0"/>
          <a:chOff x="0" y="0"/>
          <a:chExt cx="0" cy="0"/>
        </a:xfrm>
      </p:grpSpPr>
      <p:sp>
        <p:nvSpPr>
          <p:cNvPr id="59" name="Shape 59"/>
          <p:cNvSpPr txBox="1"/>
          <p:nvPr>
            <p:ph type="title"/>
          </p:nvPr>
        </p:nvSpPr>
        <p:spPr>
          <a:xfrm>
            <a:off x="457200" y="273050"/>
            <a:ext cx="3008313" cy="1162049"/>
          </a:xfrm>
          <a:prstGeom prst="rect">
            <a:avLst/>
          </a:prstGeom>
          <a:noFill/>
          <a:ln>
            <a:noFill/>
          </a:ln>
        </p:spPr>
        <p:txBody>
          <a:bodyPr anchor="b" anchorCtr="0" bIns="91425" lIns="91425" numCol="1" rIns="91425" tIns="91425"/>
          <a:lstStyle>
            <a:lvl1pPr algn="l" indent="0" lvl="0" marL="0" marR="0" rtl="0">
              <a:spcBef>
                <a:spcPts val="0"/>
              </a:spcBef>
              <a:buClr>
                <a:schemeClr val="dk1"/>
              </a:buClr>
              <a:buFont typeface="Calibri"/>
              <a:buNone/>
              <a:defRPr b="1" cap="none" i="0" strike="noStrike" sz="2000" u="non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0" name="Shape 60"/>
          <p:cNvSpPr txBox="1"/>
          <p:nvPr>
            <p:ph idx="1" type="body"/>
          </p:nvPr>
        </p:nvSpPr>
        <p:spPr>
          <a:xfrm>
            <a:off x="3575050" y="273050"/>
            <a:ext cx="5111750" cy="5853112"/>
          </a:xfrm>
          <a:prstGeom prst="rect">
            <a:avLst/>
          </a:prstGeom>
          <a:noFill/>
          <a:ln>
            <a:noFill/>
          </a:ln>
        </p:spPr>
        <p:txBody>
          <a:bodyPr anchor="t" anchorCtr="0" bIns="91425" lIns="91425" numCol="1" rIns="91425" tIns="91425"/>
          <a:lstStyle>
            <a:lvl1pPr algn="l" indent="-139700" lvl="0" marL="342900" marR="0" rtl="0">
              <a:spcBef>
                <a:spcPts val="640"/>
              </a:spcBef>
              <a:buClr>
                <a:schemeClr val="dk1"/>
              </a:buClr>
              <a:buSzPct val="100000"/>
              <a:buFont typeface="Arial"/>
              <a:buChar char="•"/>
              <a:defRPr b="0" cap="none" i="0" strike="noStrike" sz="3200" u="none">
                <a:solidFill>
                  <a:schemeClr val="dk1"/>
                </a:solidFill>
                <a:latin typeface="Calibri"/>
                <a:ea typeface="Calibri"/>
                <a:cs typeface="Calibri"/>
                <a:sym typeface="Calibri"/>
              </a:defRPr>
            </a:lvl1pPr>
            <a:lvl2pPr algn="l" indent="-107950" lvl="1" marL="742950" marR="0" rtl="0">
              <a:spcBef>
                <a:spcPts val="560"/>
              </a:spcBef>
              <a:buClr>
                <a:schemeClr val="dk1"/>
              </a:buClr>
              <a:buSzPct val="100000"/>
              <a:buFont typeface="Arial"/>
              <a:buChar char="–"/>
              <a:defRPr b="0" cap="none" i="0" strike="noStrike" sz="2800" u="none">
                <a:solidFill>
                  <a:schemeClr val="dk1"/>
                </a:solidFill>
                <a:latin typeface="Calibri"/>
                <a:ea typeface="Calibri"/>
                <a:cs typeface="Calibri"/>
                <a:sym typeface="Calibri"/>
              </a:defRPr>
            </a:lvl2pPr>
            <a:lvl3pPr algn="l" indent="-76200" lvl="2" marL="1143000" marR="0" rtl="0">
              <a:spcBef>
                <a:spcPts val="480"/>
              </a:spcBef>
              <a:buClr>
                <a:schemeClr val="dk1"/>
              </a:buClr>
              <a:buSzPct val="100000"/>
              <a:buFont typeface="Arial"/>
              <a:buChar char="•"/>
              <a:defRPr b="0" cap="none" i="0" strike="noStrike" sz="2400" u="none">
                <a:solidFill>
                  <a:schemeClr val="dk1"/>
                </a:solidFill>
                <a:latin typeface="Calibri"/>
                <a:ea typeface="Calibri"/>
                <a:cs typeface="Calibri"/>
                <a:sym typeface="Calibri"/>
              </a:defRPr>
            </a:lvl3pPr>
            <a:lvl4pPr algn="l" indent="-101600" lvl="3" marL="16002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4pPr>
            <a:lvl5pPr algn="l" indent="-101600" lvl="4" marL="20574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5pPr>
            <a:lvl6pPr algn="l" indent="-101600" lvl="5" marL="25146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6pPr>
            <a:lvl7pPr algn="l" indent="-101600" lvl="6" marL="29718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7pPr>
            <a:lvl8pPr algn="l" indent="-101600" lvl="7" marL="34290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8pPr>
            <a:lvl9pPr algn="l" indent="-101600" lvl="8" marL="38862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9pPr>
          </a:lstStyle>
          <a:p/>
        </p:txBody>
      </p:sp>
      <p:sp>
        <p:nvSpPr>
          <p:cNvPr id="61" name="Shape 61"/>
          <p:cNvSpPr txBox="1"/>
          <p:nvPr>
            <p:ph idx="2" type="body"/>
          </p:nvPr>
        </p:nvSpPr>
        <p:spPr>
          <a:xfrm>
            <a:off x="457200" y="1435100"/>
            <a:ext cx="3008313" cy="4691063"/>
          </a:xfrm>
          <a:prstGeom prst="rect">
            <a:avLst/>
          </a:prstGeom>
          <a:noFill/>
          <a:ln>
            <a:noFill/>
          </a:ln>
        </p:spPr>
        <p:txBody>
          <a:bodyPr anchor="t" anchorCtr="0" bIns="91425" lIns="91425" numCol="1" rIns="91425" tIns="91425"/>
          <a:lstStyle>
            <a:lvl1pPr algn="l" indent="0" lvl="0" marL="0" marR="0" rtl="0">
              <a:spcBef>
                <a:spcPts val="280"/>
              </a:spcBef>
              <a:buClr>
                <a:schemeClr val="dk1"/>
              </a:buClr>
              <a:buFont typeface="Arial"/>
              <a:buNone/>
              <a:defRPr b="0" cap="none" i="0" strike="noStrike" sz="1400" u="none">
                <a:solidFill>
                  <a:schemeClr val="dk1"/>
                </a:solidFill>
                <a:latin typeface="Calibri"/>
                <a:ea typeface="Calibri"/>
                <a:cs typeface="Calibri"/>
                <a:sym typeface="Calibri"/>
              </a:defRPr>
            </a:lvl1pPr>
            <a:lvl2pPr algn="l" indent="0" lvl="1" marL="457200" marR="0" rtl="0">
              <a:spcBef>
                <a:spcPts val="240"/>
              </a:spcBef>
              <a:buClr>
                <a:schemeClr val="dk1"/>
              </a:buClr>
              <a:buFont typeface="Arial"/>
              <a:buNone/>
              <a:defRPr b="0" cap="none" i="0" strike="noStrike" sz="1200" u="none">
                <a:solidFill>
                  <a:schemeClr val="dk1"/>
                </a:solidFill>
                <a:latin typeface="Calibri"/>
                <a:ea typeface="Calibri"/>
                <a:cs typeface="Calibri"/>
                <a:sym typeface="Calibri"/>
              </a:defRPr>
            </a:lvl2pPr>
            <a:lvl3pPr algn="l" indent="0" lvl="2" marL="914400" marR="0" rtl="0">
              <a:spcBef>
                <a:spcPts val="200"/>
              </a:spcBef>
              <a:buClr>
                <a:schemeClr val="dk1"/>
              </a:buClr>
              <a:buFont typeface="Arial"/>
              <a:buNone/>
              <a:defRPr b="0" cap="none" i="0" strike="noStrike" sz="1000" u="none">
                <a:solidFill>
                  <a:schemeClr val="dk1"/>
                </a:solidFill>
                <a:latin typeface="Calibri"/>
                <a:ea typeface="Calibri"/>
                <a:cs typeface="Calibri"/>
                <a:sym typeface="Calibri"/>
              </a:defRPr>
            </a:lvl3pPr>
            <a:lvl4pPr algn="l" indent="0" lvl="3" marL="1371600" marR="0" rtl="0">
              <a:spcBef>
                <a:spcPts val="180"/>
              </a:spcBef>
              <a:buClr>
                <a:schemeClr val="dk1"/>
              </a:buClr>
              <a:buFont typeface="Arial"/>
              <a:buNone/>
              <a:defRPr b="0" cap="none" i="0" strike="noStrike" sz="900" u="none">
                <a:solidFill>
                  <a:schemeClr val="dk1"/>
                </a:solidFill>
                <a:latin typeface="Calibri"/>
                <a:ea typeface="Calibri"/>
                <a:cs typeface="Calibri"/>
                <a:sym typeface="Calibri"/>
              </a:defRPr>
            </a:lvl4pPr>
            <a:lvl5pPr algn="l" indent="0" lvl="4" marL="1828800" marR="0" rtl="0">
              <a:spcBef>
                <a:spcPts val="180"/>
              </a:spcBef>
              <a:buClr>
                <a:schemeClr val="dk1"/>
              </a:buClr>
              <a:buFont typeface="Arial"/>
              <a:buNone/>
              <a:defRPr b="0" cap="none" i="0" strike="noStrike" sz="900" u="none">
                <a:solidFill>
                  <a:schemeClr val="dk1"/>
                </a:solidFill>
                <a:latin typeface="Calibri"/>
                <a:ea typeface="Calibri"/>
                <a:cs typeface="Calibri"/>
                <a:sym typeface="Calibri"/>
              </a:defRPr>
            </a:lvl5pPr>
            <a:lvl6pPr algn="l" indent="0" lvl="5" marL="2286000" marR="0" rtl="0">
              <a:spcBef>
                <a:spcPts val="180"/>
              </a:spcBef>
              <a:buClr>
                <a:schemeClr val="dk1"/>
              </a:buClr>
              <a:buFont typeface="Arial"/>
              <a:buNone/>
              <a:defRPr b="0" cap="none" i="0" strike="noStrike" sz="900" u="none">
                <a:solidFill>
                  <a:schemeClr val="dk1"/>
                </a:solidFill>
                <a:latin typeface="Calibri"/>
                <a:ea typeface="Calibri"/>
                <a:cs typeface="Calibri"/>
                <a:sym typeface="Calibri"/>
              </a:defRPr>
            </a:lvl6pPr>
            <a:lvl7pPr algn="l" indent="0" lvl="6" marL="2743200" marR="0" rtl="0">
              <a:spcBef>
                <a:spcPts val="180"/>
              </a:spcBef>
              <a:buClr>
                <a:schemeClr val="dk1"/>
              </a:buClr>
              <a:buFont typeface="Arial"/>
              <a:buNone/>
              <a:defRPr b="0" cap="none" i="0" strike="noStrike" sz="900" u="none">
                <a:solidFill>
                  <a:schemeClr val="dk1"/>
                </a:solidFill>
                <a:latin typeface="Calibri"/>
                <a:ea typeface="Calibri"/>
                <a:cs typeface="Calibri"/>
                <a:sym typeface="Calibri"/>
              </a:defRPr>
            </a:lvl7pPr>
            <a:lvl8pPr algn="l" indent="0" lvl="7" marL="3200400" marR="0" rtl="0">
              <a:spcBef>
                <a:spcPts val="180"/>
              </a:spcBef>
              <a:buClr>
                <a:schemeClr val="dk1"/>
              </a:buClr>
              <a:buFont typeface="Arial"/>
              <a:buNone/>
              <a:defRPr b="0" cap="none" i="0" strike="noStrike" sz="900" u="none">
                <a:solidFill>
                  <a:schemeClr val="dk1"/>
                </a:solidFill>
                <a:latin typeface="Calibri"/>
                <a:ea typeface="Calibri"/>
                <a:cs typeface="Calibri"/>
                <a:sym typeface="Calibri"/>
              </a:defRPr>
            </a:lvl8pPr>
            <a:lvl9pPr algn="l" indent="0" lvl="8" marL="3657600" marR="0" rtl="0">
              <a:spcBef>
                <a:spcPts val="180"/>
              </a:spcBef>
              <a:buClr>
                <a:schemeClr val="dk1"/>
              </a:buClr>
              <a:buFont typeface="Arial"/>
              <a:buNone/>
              <a:defRPr b="0" cap="none" i="0" strike="noStrike" sz="900" u="none">
                <a:solidFill>
                  <a:schemeClr val="dk1"/>
                </a:solidFill>
                <a:latin typeface="Calibri"/>
                <a:ea typeface="Calibri"/>
                <a:cs typeface="Calibri"/>
                <a:sym typeface="Calibri"/>
              </a:defRPr>
            </a:lvl9pPr>
          </a:lstStyle>
          <a:p/>
        </p:txBody>
      </p:sp>
      <p:sp>
        <p:nvSpPr>
          <p:cNvPr id="62" name="Shape 62"/>
          <p:cNvSpPr txBox="1"/>
          <p:nvPr>
            <p:ph idx="10" type="dt"/>
          </p:nvPr>
        </p:nvSpPr>
        <p:spPr>
          <a:xfrm>
            <a:off x="457200" y="6356350"/>
            <a:ext cx="2133599" cy="365125"/>
          </a:xfrm>
          <a:prstGeom prst="rect">
            <a:avLst/>
          </a:prstGeom>
          <a:noFill/>
          <a:ln>
            <a:noFill/>
          </a:ln>
        </p:spPr>
        <p:txBody>
          <a:bodyPr anchor="ctr" anchorCtr="0" bIns="91425" lIns="91425" numCol="1" rIns="91425" tIns="91425"/>
          <a:lstStyle>
            <a:lvl1pPr algn="l"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63" name="Shape 63"/>
          <p:cNvSpPr txBox="1"/>
          <p:nvPr>
            <p:ph idx="11" type="ftr"/>
          </p:nvPr>
        </p:nvSpPr>
        <p:spPr>
          <a:xfrm>
            <a:off x="3124200" y="6356350"/>
            <a:ext cx="2895600" cy="365125"/>
          </a:xfrm>
          <a:prstGeom prst="rect">
            <a:avLst/>
          </a:prstGeom>
          <a:noFill/>
          <a:ln>
            <a:noFill/>
          </a:ln>
        </p:spPr>
        <p:txBody>
          <a:bodyPr anchor="ctr" anchorCtr="0" bIns="91425" lIns="91425" numCol="1" rIns="91425" tIns="91425"/>
          <a:lstStyle>
            <a:lvl1pPr algn="ctr"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64" name="Shape 64"/>
          <p:cNvSpPr txBox="1"/>
          <p:nvPr>
            <p:ph idx="12" type="sldNum"/>
          </p:nvPr>
        </p:nvSpPr>
        <p:spPr>
          <a:xfrm>
            <a:off x="6553200" y="6356350"/>
            <a:ext cx="2133599" cy="365125"/>
          </a:xfrm>
          <a:prstGeom prst="rect">
            <a:avLst/>
          </a:prstGeom>
          <a:noFill/>
          <a:ln>
            <a:noFill/>
          </a:ln>
        </p:spPr>
        <p:txBody>
          <a:bodyPr anchor="ctr" anchorCtr="0" bIns="45700" lIns="91425" numCol="1" rIns="91425" tIns="45700">
            <a:noAutofit/>
          </a:bodyPr>
          <a:lstStyle/>
          <a:p>
            <a:pPr algn="r" indent="0" lvl="0" marL="0" marR="0" rtl="0">
              <a:spcBef>
                <a:spcPts val="0"/>
              </a:spcBef>
              <a:buSzPct val="25000"/>
              <a:buNone/>
            </a:pPr>
            <a:fld id="{00000000-1234-1234-1234-123412341234}" type="slidenum">
              <a:rPr lang="en-US" sz="1200">
                <a:solidFill>
                  <a:srgbClr val="8C8B8A"/>
                </a:solidFill>
                <a:latin typeface="Calibri"/>
                <a:ea typeface="Calibri"/>
                <a:cs typeface="Calibri"/>
                <a:sym typeface="Calibri"/>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5" name="Shape 65"/>
        <p:cNvGrpSpPr/>
        <p:nvPr/>
      </p:nvGrpSpPr>
      <p:grpSpPr>
        <a:xfrm>
          <a:off x="0" y="0"/>
          <a:ext cx="0" cy="0"/>
          <a:chOff x="0" y="0"/>
          <a:chExt cx="0" cy="0"/>
        </a:xfrm>
      </p:grpSpPr>
      <p:sp>
        <p:nvSpPr>
          <p:cNvPr id="66" name="Shape 66"/>
          <p:cNvSpPr txBox="1"/>
          <p:nvPr>
            <p:ph type="title"/>
          </p:nvPr>
        </p:nvSpPr>
        <p:spPr>
          <a:xfrm>
            <a:off x="1792288" y="4800600"/>
            <a:ext cx="5486399" cy="566737"/>
          </a:xfrm>
          <a:prstGeom prst="rect">
            <a:avLst/>
          </a:prstGeom>
          <a:noFill/>
          <a:ln>
            <a:noFill/>
          </a:ln>
        </p:spPr>
        <p:txBody>
          <a:bodyPr anchor="b" anchorCtr="0" bIns="91425" lIns="91425" numCol="1" rIns="91425" tIns="91425"/>
          <a:lstStyle>
            <a:lvl1pPr algn="l" indent="0" lvl="0" marL="0" marR="0" rtl="0">
              <a:spcBef>
                <a:spcPts val="0"/>
              </a:spcBef>
              <a:buClr>
                <a:schemeClr val="dk1"/>
              </a:buClr>
              <a:buFont typeface="Calibri"/>
              <a:buNone/>
              <a:defRPr b="1" cap="none" i="0" strike="noStrike" sz="2000" u="non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7" name="Shape 67"/>
          <p:cNvSpPr/>
          <p:nvPr>
            <p:ph idx="2" type="pic"/>
          </p:nvPr>
        </p:nvSpPr>
        <p:spPr>
          <a:xfrm>
            <a:off x="1792288" y="612775"/>
            <a:ext cx="5486399" cy="4114800"/>
          </a:xfrm>
          <a:prstGeom prst="rect">
            <a:avLst/>
          </a:prstGeom>
          <a:noFill/>
          <a:ln>
            <a:noFill/>
          </a:ln>
        </p:spPr>
        <p:txBody>
          <a:bodyPr anchor="t" anchorCtr="0" bIns="91425" lIns="91425" numCol="1" rIns="91425" tIns="91425"/>
          <a:lstStyle>
            <a:lvl1pPr algn="l" indent="0" lvl="0" marL="0" marR="0" rtl="0">
              <a:spcBef>
                <a:spcPts val="640"/>
              </a:spcBef>
              <a:buClr>
                <a:schemeClr val="dk1"/>
              </a:buClr>
              <a:buFont typeface="Arial"/>
              <a:buNone/>
              <a:defRPr b="0" cap="none" i="0" strike="noStrike" sz="3200" u="none">
                <a:solidFill>
                  <a:schemeClr val="dk1"/>
                </a:solidFill>
                <a:latin typeface="Calibri"/>
                <a:ea typeface="Calibri"/>
                <a:cs typeface="Calibri"/>
                <a:sym typeface="Calibri"/>
              </a:defRPr>
            </a:lvl1pPr>
            <a:lvl2pPr algn="l" indent="0" lvl="1" marL="457200" marR="0" rtl="0">
              <a:spcBef>
                <a:spcPts val="560"/>
              </a:spcBef>
              <a:buClr>
                <a:schemeClr val="dk1"/>
              </a:buClr>
              <a:buFont typeface="Arial"/>
              <a:buNone/>
              <a:defRPr b="0" cap="none" i="0" strike="noStrike" sz="2800" u="none">
                <a:solidFill>
                  <a:schemeClr val="dk1"/>
                </a:solidFill>
                <a:latin typeface="Calibri"/>
                <a:ea typeface="Calibri"/>
                <a:cs typeface="Calibri"/>
                <a:sym typeface="Calibri"/>
              </a:defRPr>
            </a:lvl2pPr>
            <a:lvl3pPr algn="l" indent="0" lvl="2" marL="914400" marR="0" rtl="0">
              <a:spcBef>
                <a:spcPts val="480"/>
              </a:spcBef>
              <a:buClr>
                <a:schemeClr val="dk1"/>
              </a:buClr>
              <a:buFont typeface="Arial"/>
              <a:buNone/>
              <a:defRPr b="0" cap="none" i="0" strike="noStrike" sz="2400" u="none">
                <a:solidFill>
                  <a:schemeClr val="dk1"/>
                </a:solidFill>
                <a:latin typeface="Calibri"/>
                <a:ea typeface="Calibri"/>
                <a:cs typeface="Calibri"/>
                <a:sym typeface="Calibri"/>
              </a:defRPr>
            </a:lvl3pPr>
            <a:lvl4pPr algn="l" indent="0" lvl="3" marL="1371600" marR="0" rtl="0">
              <a:spcBef>
                <a:spcPts val="400"/>
              </a:spcBef>
              <a:buClr>
                <a:schemeClr val="dk1"/>
              </a:buClr>
              <a:buFont typeface="Arial"/>
              <a:buNone/>
              <a:defRPr b="0" cap="none" i="0" strike="noStrike" sz="2000" u="none">
                <a:solidFill>
                  <a:schemeClr val="dk1"/>
                </a:solidFill>
                <a:latin typeface="Calibri"/>
                <a:ea typeface="Calibri"/>
                <a:cs typeface="Calibri"/>
                <a:sym typeface="Calibri"/>
              </a:defRPr>
            </a:lvl4pPr>
            <a:lvl5pPr algn="l" indent="0" lvl="4" marL="1828800" marR="0" rtl="0">
              <a:spcBef>
                <a:spcPts val="400"/>
              </a:spcBef>
              <a:buClr>
                <a:schemeClr val="dk1"/>
              </a:buClr>
              <a:buFont typeface="Arial"/>
              <a:buNone/>
              <a:defRPr b="0" cap="none" i="0" strike="noStrike" sz="2000" u="none">
                <a:solidFill>
                  <a:schemeClr val="dk1"/>
                </a:solidFill>
                <a:latin typeface="Calibri"/>
                <a:ea typeface="Calibri"/>
                <a:cs typeface="Calibri"/>
                <a:sym typeface="Calibri"/>
              </a:defRPr>
            </a:lvl5pPr>
            <a:lvl6pPr algn="l" indent="0" lvl="5" marL="2286000" marR="0" rtl="0">
              <a:spcBef>
                <a:spcPts val="400"/>
              </a:spcBef>
              <a:buClr>
                <a:schemeClr val="dk1"/>
              </a:buClr>
              <a:buFont typeface="Arial"/>
              <a:buNone/>
              <a:defRPr b="0" cap="none" i="0" strike="noStrike" sz="2000" u="none">
                <a:solidFill>
                  <a:schemeClr val="dk1"/>
                </a:solidFill>
                <a:latin typeface="Calibri"/>
                <a:ea typeface="Calibri"/>
                <a:cs typeface="Calibri"/>
                <a:sym typeface="Calibri"/>
              </a:defRPr>
            </a:lvl6pPr>
            <a:lvl7pPr algn="l" indent="0" lvl="6" marL="2743200" marR="0" rtl="0">
              <a:spcBef>
                <a:spcPts val="400"/>
              </a:spcBef>
              <a:buClr>
                <a:schemeClr val="dk1"/>
              </a:buClr>
              <a:buFont typeface="Arial"/>
              <a:buNone/>
              <a:defRPr b="0" cap="none" i="0" strike="noStrike" sz="2000" u="none">
                <a:solidFill>
                  <a:schemeClr val="dk1"/>
                </a:solidFill>
                <a:latin typeface="Calibri"/>
                <a:ea typeface="Calibri"/>
                <a:cs typeface="Calibri"/>
                <a:sym typeface="Calibri"/>
              </a:defRPr>
            </a:lvl7pPr>
            <a:lvl8pPr algn="l" indent="0" lvl="7" marL="3200400" marR="0" rtl="0">
              <a:spcBef>
                <a:spcPts val="400"/>
              </a:spcBef>
              <a:buClr>
                <a:schemeClr val="dk1"/>
              </a:buClr>
              <a:buFont typeface="Arial"/>
              <a:buNone/>
              <a:defRPr b="0" cap="none" i="0" strike="noStrike" sz="2000" u="none">
                <a:solidFill>
                  <a:schemeClr val="dk1"/>
                </a:solidFill>
                <a:latin typeface="Calibri"/>
                <a:ea typeface="Calibri"/>
                <a:cs typeface="Calibri"/>
                <a:sym typeface="Calibri"/>
              </a:defRPr>
            </a:lvl8pPr>
            <a:lvl9pPr algn="l" indent="0" lvl="8" marL="3657600" marR="0" rtl="0">
              <a:spcBef>
                <a:spcPts val="400"/>
              </a:spcBef>
              <a:buClr>
                <a:schemeClr val="dk1"/>
              </a:buClr>
              <a:buFont typeface="Arial"/>
              <a:buNone/>
              <a:defRPr b="0" cap="none" i="0" strike="noStrike" sz="2000" u="none">
                <a:solidFill>
                  <a:schemeClr val="dk1"/>
                </a:solidFill>
                <a:latin typeface="Calibri"/>
                <a:ea typeface="Calibri"/>
                <a:cs typeface="Calibri"/>
                <a:sym typeface="Calibri"/>
              </a:defRPr>
            </a:lvl9pPr>
          </a:lstStyle>
          <a:p/>
        </p:txBody>
      </p:sp>
      <p:sp>
        <p:nvSpPr>
          <p:cNvPr id="68" name="Shape 68"/>
          <p:cNvSpPr txBox="1"/>
          <p:nvPr>
            <p:ph idx="1" type="body"/>
          </p:nvPr>
        </p:nvSpPr>
        <p:spPr>
          <a:xfrm>
            <a:off x="1792288" y="5367337"/>
            <a:ext cx="5486399" cy="804861"/>
          </a:xfrm>
          <a:prstGeom prst="rect">
            <a:avLst/>
          </a:prstGeom>
          <a:noFill/>
          <a:ln>
            <a:noFill/>
          </a:ln>
        </p:spPr>
        <p:txBody>
          <a:bodyPr anchor="t" anchorCtr="0" bIns="91425" lIns="91425" numCol="1" rIns="91425" tIns="91425"/>
          <a:lstStyle>
            <a:lvl1pPr algn="l" indent="0" lvl="0" marL="0" marR="0" rtl="0">
              <a:spcBef>
                <a:spcPts val="280"/>
              </a:spcBef>
              <a:buClr>
                <a:schemeClr val="dk1"/>
              </a:buClr>
              <a:buFont typeface="Arial"/>
              <a:buNone/>
              <a:defRPr b="0" cap="none" i="0" strike="noStrike" sz="1400" u="none">
                <a:solidFill>
                  <a:schemeClr val="dk1"/>
                </a:solidFill>
                <a:latin typeface="Calibri"/>
                <a:ea typeface="Calibri"/>
                <a:cs typeface="Calibri"/>
                <a:sym typeface="Calibri"/>
              </a:defRPr>
            </a:lvl1pPr>
            <a:lvl2pPr algn="l" indent="0" lvl="1" marL="457200" marR="0" rtl="0">
              <a:spcBef>
                <a:spcPts val="240"/>
              </a:spcBef>
              <a:buClr>
                <a:schemeClr val="dk1"/>
              </a:buClr>
              <a:buFont typeface="Arial"/>
              <a:buNone/>
              <a:defRPr b="0" cap="none" i="0" strike="noStrike" sz="1200" u="none">
                <a:solidFill>
                  <a:schemeClr val="dk1"/>
                </a:solidFill>
                <a:latin typeface="Calibri"/>
                <a:ea typeface="Calibri"/>
                <a:cs typeface="Calibri"/>
                <a:sym typeface="Calibri"/>
              </a:defRPr>
            </a:lvl2pPr>
            <a:lvl3pPr algn="l" indent="0" lvl="2" marL="914400" marR="0" rtl="0">
              <a:spcBef>
                <a:spcPts val="200"/>
              </a:spcBef>
              <a:buClr>
                <a:schemeClr val="dk1"/>
              </a:buClr>
              <a:buFont typeface="Arial"/>
              <a:buNone/>
              <a:defRPr b="0" cap="none" i="0" strike="noStrike" sz="1000" u="none">
                <a:solidFill>
                  <a:schemeClr val="dk1"/>
                </a:solidFill>
                <a:latin typeface="Calibri"/>
                <a:ea typeface="Calibri"/>
                <a:cs typeface="Calibri"/>
                <a:sym typeface="Calibri"/>
              </a:defRPr>
            </a:lvl3pPr>
            <a:lvl4pPr algn="l" indent="0" lvl="3" marL="1371600" marR="0" rtl="0">
              <a:spcBef>
                <a:spcPts val="180"/>
              </a:spcBef>
              <a:buClr>
                <a:schemeClr val="dk1"/>
              </a:buClr>
              <a:buFont typeface="Arial"/>
              <a:buNone/>
              <a:defRPr b="0" cap="none" i="0" strike="noStrike" sz="900" u="none">
                <a:solidFill>
                  <a:schemeClr val="dk1"/>
                </a:solidFill>
                <a:latin typeface="Calibri"/>
                <a:ea typeface="Calibri"/>
                <a:cs typeface="Calibri"/>
                <a:sym typeface="Calibri"/>
              </a:defRPr>
            </a:lvl4pPr>
            <a:lvl5pPr algn="l" indent="0" lvl="4" marL="1828800" marR="0" rtl="0">
              <a:spcBef>
                <a:spcPts val="180"/>
              </a:spcBef>
              <a:buClr>
                <a:schemeClr val="dk1"/>
              </a:buClr>
              <a:buFont typeface="Arial"/>
              <a:buNone/>
              <a:defRPr b="0" cap="none" i="0" strike="noStrike" sz="900" u="none">
                <a:solidFill>
                  <a:schemeClr val="dk1"/>
                </a:solidFill>
                <a:latin typeface="Calibri"/>
                <a:ea typeface="Calibri"/>
                <a:cs typeface="Calibri"/>
                <a:sym typeface="Calibri"/>
              </a:defRPr>
            </a:lvl5pPr>
            <a:lvl6pPr algn="l" indent="0" lvl="5" marL="2286000" marR="0" rtl="0">
              <a:spcBef>
                <a:spcPts val="180"/>
              </a:spcBef>
              <a:buClr>
                <a:schemeClr val="dk1"/>
              </a:buClr>
              <a:buFont typeface="Arial"/>
              <a:buNone/>
              <a:defRPr b="0" cap="none" i="0" strike="noStrike" sz="900" u="none">
                <a:solidFill>
                  <a:schemeClr val="dk1"/>
                </a:solidFill>
                <a:latin typeface="Calibri"/>
                <a:ea typeface="Calibri"/>
                <a:cs typeface="Calibri"/>
                <a:sym typeface="Calibri"/>
              </a:defRPr>
            </a:lvl6pPr>
            <a:lvl7pPr algn="l" indent="0" lvl="6" marL="2743200" marR="0" rtl="0">
              <a:spcBef>
                <a:spcPts val="180"/>
              </a:spcBef>
              <a:buClr>
                <a:schemeClr val="dk1"/>
              </a:buClr>
              <a:buFont typeface="Arial"/>
              <a:buNone/>
              <a:defRPr b="0" cap="none" i="0" strike="noStrike" sz="900" u="none">
                <a:solidFill>
                  <a:schemeClr val="dk1"/>
                </a:solidFill>
                <a:latin typeface="Calibri"/>
                <a:ea typeface="Calibri"/>
                <a:cs typeface="Calibri"/>
                <a:sym typeface="Calibri"/>
              </a:defRPr>
            </a:lvl7pPr>
            <a:lvl8pPr algn="l" indent="0" lvl="7" marL="3200400" marR="0" rtl="0">
              <a:spcBef>
                <a:spcPts val="180"/>
              </a:spcBef>
              <a:buClr>
                <a:schemeClr val="dk1"/>
              </a:buClr>
              <a:buFont typeface="Arial"/>
              <a:buNone/>
              <a:defRPr b="0" cap="none" i="0" strike="noStrike" sz="900" u="none">
                <a:solidFill>
                  <a:schemeClr val="dk1"/>
                </a:solidFill>
                <a:latin typeface="Calibri"/>
                <a:ea typeface="Calibri"/>
                <a:cs typeface="Calibri"/>
                <a:sym typeface="Calibri"/>
              </a:defRPr>
            </a:lvl8pPr>
            <a:lvl9pPr algn="l" indent="0" lvl="8" marL="3657600" marR="0" rtl="0">
              <a:spcBef>
                <a:spcPts val="180"/>
              </a:spcBef>
              <a:buClr>
                <a:schemeClr val="dk1"/>
              </a:buClr>
              <a:buFont typeface="Arial"/>
              <a:buNone/>
              <a:defRPr b="0" cap="none" i="0" strike="noStrike" sz="900" u="none">
                <a:solidFill>
                  <a:schemeClr val="dk1"/>
                </a:solidFill>
                <a:latin typeface="Calibri"/>
                <a:ea typeface="Calibri"/>
                <a:cs typeface="Calibri"/>
                <a:sym typeface="Calibri"/>
              </a:defRPr>
            </a:lvl9pPr>
          </a:lstStyle>
          <a:p/>
        </p:txBody>
      </p:sp>
      <p:sp>
        <p:nvSpPr>
          <p:cNvPr id="69" name="Shape 69"/>
          <p:cNvSpPr txBox="1"/>
          <p:nvPr>
            <p:ph idx="10" type="dt"/>
          </p:nvPr>
        </p:nvSpPr>
        <p:spPr>
          <a:xfrm>
            <a:off x="457200" y="6356350"/>
            <a:ext cx="2133599" cy="365125"/>
          </a:xfrm>
          <a:prstGeom prst="rect">
            <a:avLst/>
          </a:prstGeom>
          <a:noFill/>
          <a:ln>
            <a:noFill/>
          </a:ln>
        </p:spPr>
        <p:txBody>
          <a:bodyPr anchor="ctr" anchorCtr="0" bIns="91425" lIns="91425" numCol="1" rIns="91425" tIns="91425"/>
          <a:lstStyle>
            <a:lvl1pPr algn="l"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70" name="Shape 70"/>
          <p:cNvSpPr txBox="1"/>
          <p:nvPr>
            <p:ph idx="11" type="ftr"/>
          </p:nvPr>
        </p:nvSpPr>
        <p:spPr>
          <a:xfrm>
            <a:off x="3124200" y="6356350"/>
            <a:ext cx="2895600" cy="365125"/>
          </a:xfrm>
          <a:prstGeom prst="rect">
            <a:avLst/>
          </a:prstGeom>
          <a:noFill/>
          <a:ln>
            <a:noFill/>
          </a:ln>
        </p:spPr>
        <p:txBody>
          <a:bodyPr anchor="ctr" anchorCtr="0" bIns="91425" lIns="91425" numCol="1" rIns="91425" tIns="91425"/>
          <a:lstStyle>
            <a:lvl1pPr algn="ctr" indent="0" lvl="0" marL="0" marR="0" rtl="0">
              <a:spcBef>
                <a:spcPts val="0"/>
              </a:spcBef>
              <a:buNone/>
              <a:defRPr sz="1200">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71" name="Shape 71"/>
          <p:cNvSpPr txBox="1"/>
          <p:nvPr>
            <p:ph idx="12" type="sldNum"/>
          </p:nvPr>
        </p:nvSpPr>
        <p:spPr>
          <a:xfrm>
            <a:off x="6553200" y="6356350"/>
            <a:ext cx="2133599" cy="365125"/>
          </a:xfrm>
          <a:prstGeom prst="rect">
            <a:avLst/>
          </a:prstGeom>
          <a:noFill/>
          <a:ln>
            <a:noFill/>
          </a:ln>
        </p:spPr>
        <p:txBody>
          <a:bodyPr anchor="ctr" anchorCtr="0" bIns="45700" lIns="91425" numCol="1" rIns="91425" tIns="45700">
            <a:noAutofit/>
          </a:bodyPr>
          <a:lstStyle/>
          <a:p>
            <a:pPr algn="r" indent="0" lvl="0" marL="0" marR="0" rtl="0">
              <a:spcBef>
                <a:spcPts val="0"/>
              </a:spcBef>
              <a:buSzPct val="25000"/>
              <a:buNone/>
            </a:pPr>
            <a:fld id="{00000000-1234-1234-1234-123412341234}" type="slidenum">
              <a:rPr lang="en-US" sz="1200">
                <a:solidFill>
                  <a:srgbClr val="8C8B8A"/>
                </a:solidFill>
                <a:latin typeface="Calibri"/>
                <a:ea typeface="Calibri"/>
                <a:cs typeface="Calibri"/>
                <a:sym typeface="Calibri"/>
              </a:rPr>
              <a:t>‹#›</a:t>
            </a:fld>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theme" Target="../theme/theme1.xml"/>
  <Relationship Id="rId10" Type="http://schemas.openxmlformats.org/officeDocument/2006/relationships/slideLayout" Target="../slideLayouts/slideLayout9.xml"/>
  <Relationship Id="rId11" Type="http://schemas.openxmlformats.org/officeDocument/2006/relationships/slideLayout" Target="../slideLayouts/slideLayout10.xml"/>
  <Relationship Id="rId12" Type="http://schemas.openxmlformats.org/officeDocument/2006/relationships/slideLayout" Target="../slideLayouts/slideLayout11.xml"/>
  <Relationship Id="rId2" Type="http://schemas.openxmlformats.org/officeDocument/2006/relationships/slideLayout" Target="../slideLayouts/slideLayout1.xml"/>
  <Relationship Id="rId3" Type="http://schemas.openxmlformats.org/officeDocument/2006/relationships/slideLayout" Target="../slideLayouts/slideLayout2.xml"/>
  <Relationship Id="rId4" Type="http://schemas.openxmlformats.org/officeDocument/2006/relationships/slideLayout" Target="../slideLayouts/slideLayout3.xml"/>
  <Relationship Id="rId5" Type="http://schemas.openxmlformats.org/officeDocument/2006/relationships/slideLayout" Target="../slideLayouts/slideLayout4.xml"/>
  <Relationship Id="rId6" Type="http://schemas.openxmlformats.org/officeDocument/2006/relationships/slideLayout" Target="../slideLayouts/slideLayout5.xml"/>
  <Relationship Id="rId7" Type="http://schemas.openxmlformats.org/officeDocument/2006/relationships/slideLayout" Target="../slideLayouts/slideLayout6.xml"/>
  <Relationship Id="rId8" Type="http://schemas.openxmlformats.org/officeDocument/2006/relationships/slideLayout" Target="../slideLayouts/slideLayout7.xml"/>
  <Relationship Id="rId9" Type="http://schemas.openxmlformats.org/officeDocument/2006/relationships/slideLayout" Target="../slideLayouts/slideLayout8.xml"/>
</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chemeClr val="lt1"/>
            </a:gs>
            <a:gs pos="40000">
              <a:srgbClr val="FDFDFD"/>
            </a:gs>
            <a:gs pos="100000">
              <a:srgbClr val="7A7A7A"/>
            </a:gs>
          </a:gsLst>
          <a:path path="circle">
            <a:fillToRect b="50%" l="50%" r="50%" t="50%"/>
          </a:path>
          <a:tileRect/>
        </a:gradFill>
      </p:bgPr>
    </p:bg>
    <p:spTree>
      <p:nvGrpSpPr>
        <p:cNvPr id="9" name="Shape 9"/>
        <p:cNvGrpSpPr/>
        <p:nvPr/>
      </p:nvGrpSpPr>
      <p:grpSpPr>
        <a:xfrm>
          <a:off x="0" y="0"/>
          <a:ext cx="0" cy="0"/>
          <a:chOff x="0" y="0"/>
          <a:chExt cx="0" cy="0"/>
        </a:xfrm>
      </p:grpSpPr>
      <p:sp>
        <p:nvSpPr>
          <p:cNvPr id="10" name="Shape 10"/>
          <p:cNvSpPr txBox="1"/>
          <p:nvPr>
            <p:ph type="title"/>
          </p:nvPr>
        </p:nvSpPr>
        <p:spPr>
          <a:xfrm>
            <a:off x="457200" y="274637"/>
            <a:ext cx="8229600" cy="1143000"/>
          </a:xfrm>
          <a:prstGeom prst="rect">
            <a:avLst/>
          </a:prstGeom>
          <a:noFill/>
          <a:ln>
            <a:noFill/>
          </a:ln>
        </p:spPr>
        <p:txBody>
          <a:bodyPr anchor="ctr" anchorCtr="0" bIns="91425" lIns="91425" numCol="1" rIns="91425" tIns="91425"/>
          <a:lstStyle>
            <a:lvl1pPr algn="ctr" indent="0" lvl="0" marL="0" marR="0" rtl="0">
              <a:spcBef>
                <a:spcPts val="0"/>
              </a:spcBef>
              <a:buClr>
                <a:schemeClr val="dk1"/>
              </a:buClr>
              <a:buFont typeface="Calibri"/>
              <a:buNone/>
              <a:defRPr b="0" cap="none" i="0" strike="noStrike" sz="4400" u="non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1" name="Shape 11"/>
          <p:cNvSpPr txBox="1"/>
          <p:nvPr>
            <p:ph idx="1" type="body"/>
          </p:nvPr>
        </p:nvSpPr>
        <p:spPr>
          <a:xfrm>
            <a:off x="457200" y="1600200"/>
            <a:ext cx="8229600" cy="4525963"/>
          </a:xfrm>
          <a:prstGeom prst="rect">
            <a:avLst/>
          </a:prstGeom>
          <a:noFill/>
          <a:ln>
            <a:noFill/>
          </a:ln>
        </p:spPr>
        <p:txBody>
          <a:bodyPr anchor="t" anchorCtr="0" bIns="91425" lIns="91425" numCol="1" rIns="91425" tIns="91425"/>
          <a:lstStyle>
            <a:lvl1pPr algn="l" indent="-139700" lvl="0" marL="342900" marR="0" rtl="0">
              <a:spcBef>
                <a:spcPts val="640"/>
              </a:spcBef>
              <a:buClr>
                <a:schemeClr val="dk1"/>
              </a:buClr>
              <a:buSzPct val="100000"/>
              <a:buFont typeface="Arial"/>
              <a:buChar char="•"/>
              <a:defRPr b="0" cap="none" i="0" strike="noStrike" sz="3200" u="none">
                <a:solidFill>
                  <a:schemeClr val="dk1"/>
                </a:solidFill>
                <a:latin typeface="Calibri"/>
                <a:ea typeface="Calibri"/>
                <a:cs typeface="Calibri"/>
                <a:sym typeface="Calibri"/>
              </a:defRPr>
            </a:lvl1pPr>
            <a:lvl2pPr algn="l" indent="-107950" lvl="1" marL="742950" marR="0" rtl="0">
              <a:spcBef>
                <a:spcPts val="560"/>
              </a:spcBef>
              <a:buClr>
                <a:schemeClr val="dk1"/>
              </a:buClr>
              <a:buSzPct val="100000"/>
              <a:buFont typeface="Arial"/>
              <a:buChar char="–"/>
              <a:defRPr b="0" cap="none" i="0" strike="noStrike" sz="2800" u="none">
                <a:solidFill>
                  <a:schemeClr val="dk1"/>
                </a:solidFill>
                <a:latin typeface="Calibri"/>
                <a:ea typeface="Calibri"/>
                <a:cs typeface="Calibri"/>
                <a:sym typeface="Calibri"/>
              </a:defRPr>
            </a:lvl2pPr>
            <a:lvl3pPr algn="l" indent="-76200" lvl="2" marL="1143000" marR="0" rtl="0">
              <a:spcBef>
                <a:spcPts val="480"/>
              </a:spcBef>
              <a:buClr>
                <a:schemeClr val="dk1"/>
              </a:buClr>
              <a:buSzPct val="100000"/>
              <a:buFont typeface="Arial"/>
              <a:buChar char="•"/>
              <a:defRPr b="0" cap="none" i="0" strike="noStrike" sz="2400" u="none">
                <a:solidFill>
                  <a:schemeClr val="dk1"/>
                </a:solidFill>
                <a:latin typeface="Calibri"/>
                <a:ea typeface="Calibri"/>
                <a:cs typeface="Calibri"/>
                <a:sym typeface="Calibri"/>
              </a:defRPr>
            </a:lvl3pPr>
            <a:lvl4pPr algn="l" indent="-101600" lvl="3" marL="16002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4pPr>
            <a:lvl5pPr algn="l" indent="-101600" lvl="4" marL="20574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5pPr>
            <a:lvl6pPr algn="l" indent="-101600" lvl="5" marL="25146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6pPr>
            <a:lvl7pPr algn="l" indent="-101600" lvl="6" marL="29718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7pPr>
            <a:lvl8pPr algn="l" indent="-101600" lvl="7" marL="34290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8pPr>
            <a:lvl9pPr algn="l" indent="-101600" lvl="8" marL="3886200" marR="0" rtl="0">
              <a:spcBef>
                <a:spcPts val="400"/>
              </a:spcBef>
              <a:buClr>
                <a:schemeClr val="dk1"/>
              </a:buClr>
              <a:buSzPct val="100000"/>
              <a:buFont typeface="Arial"/>
              <a:buChar char="•"/>
              <a:defRPr b="0" cap="none" i="0" strike="noStrike" sz="2000" u="none">
                <a:solidFill>
                  <a:schemeClr val="dk1"/>
                </a:solidFill>
                <a:latin typeface="Calibri"/>
                <a:ea typeface="Calibri"/>
                <a:cs typeface="Calibri"/>
                <a:sym typeface="Calibri"/>
              </a:defRPr>
            </a:lvl9pPr>
          </a:lstStyle>
          <a:p/>
        </p:txBody>
      </p:sp>
      <p:sp>
        <p:nvSpPr>
          <p:cNvPr id="12" name="Shape 12"/>
          <p:cNvSpPr txBox="1"/>
          <p:nvPr>
            <p:ph idx="10" type="dt"/>
          </p:nvPr>
        </p:nvSpPr>
        <p:spPr>
          <a:xfrm>
            <a:off x="457200" y="6356350"/>
            <a:ext cx="2133599" cy="365125"/>
          </a:xfrm>
          <a:prstGeom prst="rect">
            <a:avLst/>
          </a:prstGeom>
          <a:noFill/>
          <a:ln>
            <a:noFill/>
          </a:ln>
        </p:spPr>
        <p:txBody>
          <a:bodyPr anchor="ctr" anchorCtr="0" bIns="91425" lIns="91425" numCol="1" rIns="91425" tIns="91425"/>
          <a:lstStyle>
            <a:lvl1pPr algn="l" indent="0" lvl="0" marL="0" marR="0" rtl="0">
              <a:spcBef>
                <a:spcPts val="0"/>
              </a:spcBef>
              <a:buNone/>
              <a:defRPr b="0" cap="none" i="0" strike="noStrike" sz="1200" u="none">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13" name="Shape 13"/>
          <p:cNvSpPr txBox="1"/>
          <p:nvPr>
            <p:ph idx="11" type="ftr"/>
          </p:nvPr>
        </p:nvSpPr>
        <p:spPr>
          <a:xfrm>
            <a:off x="3124200" y="6356350"/>
            <a:ext cx="2895600" cy="365125"/>
          </a:xfrm>
          <a:prstGeom prst="rect">
            <a:avLst/>
          </a:prstGeom>
          <a:noFill/>
          <a:ln>
            <a:noFill/>
          </a:ln>
        </p:spPr>
        <p:txBody>
          <a:bodyPr anchor="ctr" anchorCtr="0" bIns="91425" lIns="91425" numCol="1" rIns="91425" tIns="91425"/>
          <a:lstStyle>
            <a:lvl1pPr algn="ctr" indent="0" lvl="0" marL="0" marR="0" rtl="0">
              <a:spcBef>
                <a:spcPts val="0"/>
              </a:spcBef>
              <a:buNone/>
              <a:defRPr b="0" cap="none" i="0" strike="noStrike" sz="1200" u="none">
                <a:solidFill>
                  <a:srgbClr val="8C8B8A"/>
                </a:solidFill>
                <a:latin typeface="Calibri"/>
                <a:ea typeface="Calibri"/>
                <a:cs typeface="Calibri"/>
                <a:sym typeface="Calibri"/>
              </a:defRPr>
            </a:lvl1pPr>
            <a:lvl2pPr algn="l" indent="0" lvl="1" marL="457200" marR="0" rtl="0">
              <a:spcBef>
                <a:spcPts val="0"/>
              </a:spcBef>
              <a:buNone/>
              <a:defRPr b="0" cap="none" i="0" strike="noStrike" sz="1800" u="none">
                <a:solidFill>
                  <a:schemeClr val="dk1"/>
                </a:solidFill>
                <a:latin typeface="Calibri"/>
                <a:ea typeface="Calibri"/>
                <a:cs typeface="Calibri"/>
                <a:sym typeface="Calibri"/>
              </a:defRPr>
            </a:lvl2pPr>
            <a:lvl3pPr algn="l" indent="0" lvl="2" marL="914400" marR="0" rtl="0">
              <a:spcBef>
                <a:spcPts val="0"/>
              </a:spcBef>
              <a:buNone/>
              <a:defRPr b="0" cap="none" i="0" strike="noStrike" sz="1800" u="none">
                <a:solidFill>
                  <a:schemeClr val="dk1"/>
                </a:solidFill>
                <a:latin typeface="Calibri"/>
                <a:ea typeface="Calibri"/>
                <a:cs typeface="Calibri"/>
                <a:sym typeface="Calibri"/>
              </a:defRPr>
            </a:lvl3pPr>
            <a:lvl4pPr algn="l" indent="0" lvl="3" marL="1371600" marR="0" rtl="0">
              <a:spcBef>
                <a:spcPts val="0"/>
              </a:spcBef>
              <a:buNone/>
              <a:defRPr b="0" cap="none" i="0" strike="noStrike" sz="1800" u="none">
                <a:solidFill>
                  <a:schemeClr val="dk1"/>
                </a:solidFill>
                <a:latin typeface="Calibri"/>
                <a:ea typeface="Calibri"/>
                <a:cs typeface="Calibri"/>
                <a:sym typeface="Calibri"/>
              </a:defRPr>
            </a:lvl4pPr>
            <a:lvl5pPr algn="l" indent="0" lvl="4" marL="1828800" marR="0" rtl="0">
              <a:spcBef>
                <a:spcPts val="0"/>
              </a:spcBef>
              <a:buNone/>
              <a:defRPr b="0" cap="none" i="0" strike="noStrike" sz="1800" u="none">
                <a:solidFill>
                  <a:schemeClr val="dk1"/>
                </a:solidFill>
                <a:latin typeface="Calibri"/>
                <a:ea typeface="Calibri"/>
                <a:cs typeface="Calibri"/>
                <a:sym typeface="Calibri"/>
              </a:defRPr>
            </a:lvl5pPr>
            <a:lvl6pPr algn="l" indent="0" lvl="5" marL="2286000" marR="0" rtl="0">
              <a:spcBef>
                <a:spcPts val="0"/>
              </a:spcBef>
              <a:buNone/>
              <a:defRPr b="0" cap="none" i="0" strike="noStrike" sz="1800" u="none">
                <a:solidFill>
                  <a:schemeClr val="dk1"/>
                </a:solidFill>
                <a:latin typeface="Calibri"/>
                <a:ea typeface="Calibri"/>
                <a:cs typeface="Calibri"/>
                <a:sym typeface="Calibri"/>
              </a:defRPr>
            </a:lvl6pPr>
            <a:lvl7pPr algn="l" indent="0" lvl="6" marL="2743200" marR="0" rtl="0">
              <a:spcBef>
                <a:spcPts val="0"/>
              </a:spcBef>
              <a:buNone/>
              <a:defRPr b="0" cap="none" i="0" strike="noStrike" sz="1800" u="none">
                <a:solidFill>
                  <a:schemeClr val="dk1"/>
                </a:solidFill>
                <a:latin typeface="Calibri"/>
                <a:ea typeface="Calibri"/>
                <a:cs typeface="Calibri"/>
                <a:sym typeface="Calibri"/>
              </a:defRPr>
            </a:lvl7pPr>
            <a:lvl8pPr algn="l" indent="0" lvl="7" marL="3200400" marR="0" rtl="0">
              <a:spcBef>
                <a:spcPts val="0"/>
              </a:spcBef>
              <a:buNone/>
              <a:defRPr b="0" cap="none" i="0" strike="noStrike" sz="1800" u="none">
                <a:solidFill>
                  <a:schemeClr val="dk1"/>
                </a:solidFill>
                <a:latin typeface="Calibri"/>
                <a:ea typeface="Calibri"/>
                <a:cs typeface="Calibri"/>
                <a:sym typeface="Calibri"/>
              </a:defRPr>
            </a:lvl8pPr>
            <a:lvl9pPr algn="l" indent="0" lvl="8" marL="3657600" marR="0" rtl="0">
              <a:spcBef>
                <a:spcPts val="0"/>
              </a:spcBef>
              <a:buNone/>
              <a:defRPr b="0" cap="none" i="0" strike="noStrike" sz="1800" u="none">
                <a:solidFill>
                  <a:schemeClr val="dk1"/>
                </a:solidFill>
                <a:latin typeface="Calibri"/>
                <a:ea typeface="Calibri"/>
                <a:cs typeface="Calibri"/>
                <a:sym typeface="Calibri"/>
              </a:defRPr>
            </a:lvl9pPr>
          </a:lstStyle>
          <a:p/>
        </p:txBody>
      </p:sp>
      <p:sp>
        <p:nvSpPr>
          <p:cNvPr id="14" name="Shape 14"/>
          <p:cNvSpPr txBox="1"/>
          <p:nvPr>
            <p:ph idx="12" type="sldNum"/>
          </p:nvPr>
        </p:nvSpPr>
        <p:spPr>
          <a:xfrm>
            <a:off x="6553200" y="6356350"/>
            <a:ext cx="2133599" cy="365125"/>
          </a:xfrm>
          <a:prstGeom prst="rect">
            <a:avLst/>
          </a:prstGeom>
          <a:noFill/>
          <a:ln>
            <a:noFill/>
          </a:ln>
        </p:spPr>
        <p:txBody>
          <a:bodyPr anchor="ctr" anchorCtr="0" bIns="45700" lIns="91425" numCol="1" rIns="91425" tIns="45700">
            <a:noAutofit/>
          </a:bodyPr>
          <a:lstStyle/>
          <a:p>
            <a:pPr algn="r" indent="0" lvl="0" marL="0" marR="0" rtl="0">
              <a:spcBef>
                <a:spcPts val="0"/>
              </a:spcBef>
              <a:buSzPct val="25000"/>
              <a:buNone/>
            </a:pPr>
            <a:fld id="{00000000-1234-1234-1234-123412341234}" type="slidenum">
              <a:rPr b="0" cap="none" i="0" lang="en-US" strike="noStrike" sz="1200" u="none">
                <a:solidFill>
                  <a:srgbClr val="8C8B8A"/>
                </a:solidFill>
                <a:latin typeface="Calibri"/>
                <a:ea typeface="Calibri"/>
                <a:cs typeface="Calibri"/>
                <a:sym typeface="Calibri"/>
              </a:rPr>
              <a:t>‹#›</a:t>
            </a:fld>
          </a:p>
        </p:txBody>
      </p:sp>
    </p:spTree>
  </p:cSld>
  <p:clrMap accent1="accent1" accent2="accent2" accent3="accent3" accent4="accent4" accent5="accent5" accent6="accent6" bg1="lt1" bg2="dk2" folHlink="folHlink" hlink="hlink" tx1="dk1" tx2="lt2"/>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algn="l" lvl="0" marR="0" rtl="0">
        <a:lnSpc>
          <a:spcPct val="100000"/>
        </a:lnSpc>
        <a:spcBef>
          <a:spcPts val="0"/>
        </a:spcBef>
        <a:spcAft>
          <a:spcPts val="0"/>
        </a:spcAft>
      </a:defPPr>
      <a:lvl1pPr algn="l" lvl="0"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1pPr>
    </p:titleStyle>
    <p:bodyStyle>
      <a:defPPr algn="l" lvl="0" marR="0" rtl="0">
        <a:lnSpc>
          <a:spcPct val="100000"/>
        </a:lnSpc>
        <a:spcBef>
          <a:spcPts val="0"/>
        </a:spcBef>
        <a:spcAft>
          <a:spcPts val="0"/>
        </a:spcAft>
      </a:defPPr>
      <a:lvl1pPr algn="l" lvl="0"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9pPr>
    </p:bodyStyle>
    <p:otherStyle>
      <a:defPPr algn="l" lvl="0" marR="0" rtl="0">
        <a:lnSpc>
          <a:spcPct val="100000"/>
        </a:lnSpc>
        <a:spcBef>
          <a:spcPts val="0"/>
        </a:spcBef>
        <a:spcAft>
          <a:spcPts val="0"/>
        </a:spcAft>
      </a:defPPr>
      <a:lvl1pPr algn="l" lvl="0"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None/>
        <a:defRPr b="0" cap="none" i="0" strike="noStrike" sz="1400" u="none">
          <a:solidFill>
            <a:srgbClr val="000000"/>
          </a:solidFill>
          <a:latin typeface="Arial"/>
          <a:ea typeface="Arial"/>
          <a:cs typeface="Arial"/>
          <a:sym typeface="Arial"/>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1.jpg"/>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 Id="rId3" Type="http://schemas.openxmlformats.org/officeDocument/2006/relationships/image" Target="../media/image5.jpg"/>
  <Relationship Id="rId4" Type="http://schemas.openxmlformats.org/officeDocument/2006/relationships/image" Target="../media/image4.jpg"/>
  <Relationship Id="rId5" Type="http://schemas.openxmlformats.org/officeDocument/2006/relationships/image" Target="../media/image3.jpg"/>
  <Relationship Id="rId6" Type="http://schemas.openxmlformats.org/officeDocument/2006/relationships/image" Target="../media/image2.jpg"/>
</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8" name="Shape 88"/>
        <p:cNvGrpSpPr/>
        <p:nvPr/>
      </p:nvGrpSpPr>
      <p:grpSpPr>
        <a:xfrm>
          <a:off x="0" y="0"/>
          <a:ext cx="0" cy="0"/>
          <a:chOff x="0" y="0"/>
          <a:chExt cx="0" cy="0"/>
        </a:xfrm>
      </p:grpSpPr>
      <p:pic>
        <p:nvPicPr>
          <p:cNvPr id="89" name="Shape 89"/>
          <p:cNvPicPr preferRelativeResize="0"/>
          <p:nvPr>
            <p:ph idx="1" type="body"/>
          </p:nvPr>
        </p:nvPicPr>
        <p:blipFill rotWithShape="1">
          <a:blip r:embed="rId3">
            <a:alphaModFix/>
          </a:blip>
          <a:srcRect b="0" l="0" r="0" t="0"/>
          <a:stretch/>
        </p:blipFill>
        <p:spPr>
          <a:xfrm>
            <a:off x="914400" y="0"/>
            <a:ext cx="4953000" cy="6757133"/>
          </a:xfrm>
          <a:prstGeom prst="rect">
            <a:avLst/>
          </a:prstGeom>
          <a:noFill/>
          <a:ln>
            <a:noFill/>
          </a:ln>
        </p:spPr>
      </p:pic>
      <p:sp>
        <p:nvSpPr>
          <p:cNvPr id="90" name="Shape 90"/>
          <p:cNvSpPr txBox="1"/>
          <p:nvPr>
            <p:ph type="title"/>
          </p:nvPr>
        </p:nvSpPr>
        <p:spPr>
          <a:xfrm rot="-5400000">
            <a:off x="-3657599" y="2438399"/>
            <a:ext cx="8229600" cy="762000"/>
          </a:xfrm>
          <a:prstGeom prst="rect">
            <a:avLst/>
          </a:prstGeom>
          <a:noFill/>
          <a:ln>
            <a:noFill/>
          </a:ln>
        </p:spPr>
        <p:txBody>
          <a:bodyPr anchor="ctr" anchorCtr="0" bIns="45700" lIns="91425" numCol="1" rIns="91425" tIns="45700">
            <a:noAutofit/>
          </a:bodyPr>
          <a:lstStyle/>
          <a:p>
            <a:pPr algn="ctr" indent="0" lvl="0" marL="0" marR="0" rtl="0">
              <a:spcBef>
                <a:spcPts val="0"/>
              </a:spcBef>
              <a:buClr>
                <a:schemeClr val="dk1"/>
              </a:buClr>
              <a:buSzPct val="25000"/>
              <a:buFont typeface="Times New Roman"/>
              <a:buNone/>
            </a:pPr>
            <a:r>
              <a:rPr b="0" cap="none" i="0" lang="en-US" strike="noStrike" sz="4400" u="none">
                <a:solidFill>
                  <a:schemeClr val="dk1"/>
                </a:solidFill>
                <a:latin typeface="Times New Roman"/>
                <a:ea typeface="Times New Roman"/>
                <a:cs typeface="Times New Roman"/>
                <a:sym typeface="Times New Roman"/>
              </a:rPr>
              <a:t>Catholic Art</a:t>
            </a:r>
          </a:p>
        </p:txBody>
      </p:sp>
      <p:sp>
        <p:nvSpPr>
          <p:cNvPr id="91" name="Shape 91"/>
          <p:cNvSpPr txBox="1"/>
          <p:nvPr/>
        </p:nvSpPr>
        <p:spPr>
          <a:xfrm>
            <a:off x="5943600" y="790812"/>
            <a:ext cx="2971799" cy="3877985"/>
          </a:xfrm>
          <a:prstGeom prst="rect">
            <a:avLst/>
          </a:prstGeom>
          <a:noFill/>
          <a:ln>
            <a:noFill/>
          </a:ln>
        </p:spPr>
        <p:txBody>
          <a:bodyPr anchor="t" anchorCtr="0" bIns="45700" lIns="91425" numCol="1" rIns="91425" tIns="45700">
            <a:noAutofit/>
          </a:bodyPr>
          <a:lstStyle/>
          <a:p>
            <a:pPr algn="l" indent="0" lvl="0" marL="0" marR="0" rtl="0">
              <a:spcBef>
                <a:spcPts val="0"/>
              </a:spcBef>
              <a:buSzPct val="25000"/>
              <a:buNone/>
            </a:pPr>
            <a:r>
              <a:rPr b="0" cap="none" i="0" lang="en-US" strike="noStrike" sz="2400" u="none">
                <a:solidFill>
                  <a:schemeClr val="dk1"/>
                </a:solidFill>
                <a:latin typeface="Arial Narrow"/>
                <a:ea typeface="Arial Narrow"/>
                <a:cs typeface="Arial Narrow"/>
                <a:sym typeface="Arial Narrow"/>
              </a:rPr>
              <a:t>The Madonna and Child and Two Angels</a:t>
            </a:r>
          </a:p>
          <a:p>
            <a:pPr algn="l" indent="0" lvl="0" marL="0" marR="0" rtl="0">
              <a:spcBef>
                <a:spcPts val="0"/>
              </a:spcBef>
              <a:buSzPct val="25000"/>
              <a:buNone/>
            </a:pPr>
            <a:r>
              <a:rPr lang="en-US" sz="1800">
                <a:solidFill>
                  <a:schemeClr val="dk1"/>
                </a:solidFill>
                <a:latin typeface="Arial Narrow"/>
                <a:ea typeface="Arial Narrow"/>
                <a:cs typeface="Arial Narrow"/>
                <a:sym typeface="Arial Narrow"/>
              </a:rPr>
              <a:t>Sandro Botticelli, 1468</a:t>
            </a:r>
          </a:p>
          <a:p>
            <a:pPr algn="l" indent="0" lvl="0" marL="0" marR="0" rtl="0">
              <a:spcBef>
                <a:spcPts val="0"/>
              </a:spcBef>
              <a:buNone/>
            </a:pPr>
            <a:r>
              <a:t/>
            </a:r>
            <a:endParaRPr sz="1800">
              <a:solidFill>
                <a:schemeClr val="dk1"/>
              </a:solidFill>
              <a:latin typeface="Arial Narrow"/>
              <a:ea typeface="Arial Narrow"/>
              <a:cs typeface="Arial Narrow"/>
              <a:sym typeface="Arial Narrow"/>
            </a:endParaRPr>
          </a:p>
          <a:p>
            <a:pPr algn="l" indent="-285750" lvl="0" marL="285750" marR="0" rtl="0">
              <a:spcBef>
                <a:spcPts val="0"/>
              </a:spcBef>
              <a:buClr>
                <a:schemeClr val="dk1"/>
              </a:buClr>
              <a:buSzPct val="100000"/>
              <a:buFont typeface="Arial"/>
              <a:buChar char="•"/>
            </a:pPr>
            <a:r>
              <a:rPr lang="en-US" sz="1800">
                <a:solidFill>
                  <a:schemeClr val="dk1"/>
                </a:solidFill>
                <a:latin typeface="Arial Narrow"/>
                <a:ea typeface="Arial Narrow"/>
                <a:cs typeface="Arial Narrow"/>
                <a:sym typeface="Arial Narrow"/>
              </a:rPr>
              <a:t>Stained glass windows were a major teaching tool.</a:t>
            </a:r>
          </a:p>
          <a:p>
            <a:pPr algn="l" indent="-285750" lvl="0" marL="285750" marR="0" rtl="0">
              <a:spcBef>
                <a:spcPts val="0"/>
              </a:spcBef>
              <a:buClr>
                <a:schemeClr val="dk1"/>
              </a:buClr>
              <a:buSzPct val="100000"/>
              <a:buFont typeface="Arial"/>
              <a:buChar char="•"/>
            </a:pPr>
            <a:r>
              <a:rPr lang="en-US" sz="1800">
                <a:solidFill>
                  <a:schemeClr val="dk1"/>
                </a:solidFill>
                <a:latin typeface="Arial Narrow"/>
                <a:ea typeface="Arial Narrow"/>
                <a:cs typeface="Arial Narrow"/>
                <a:sym typeface="Arial Narrow"/>
              </a:rPr>
              <a:t>The Virgin Mary is a major theme in Catholic art</a:t>
            </a:r>
          </a:p>
          <a:p>
            <a:pPr algn="l" indent="-285750" lvl="0" marL="285750" marR="0" rtl="0">
              <a:spcBef>
                <a:spcPts val="0"/>
              </a:spcBef>
              <a:buClr>
                <a:schemeClr val="dk1"/>
              </a:buClr>
              <a:buSzPct val="100000"/>
              <a:buFont typeface="Arial"/>
              <a:buChar char="•"/>
            </a:pPr>
            <a:r>
              <a:rPr lang="en-US" sz="1800">
                <a:solidFill>
                  <a:schemeClr val="dk1"/>
                </a:solidFill>
                <a:latin typeface="Arial Narrow"/>
                <a:ea typeface="Arial Narrow"/>
                <a:cs typeface="Arial Narrow"/>
                <a:sym typeface="Arial Narrow"/>
              </a:rPr>
              <a:t>Other themes come from biblical stories</a:t>
            </a:r>
          </a:p>
          <a:p>
            <a:pPr algn="l" indent="-285750" lvl="0" marL="285750" marR="0" rtl="0">
              <a:spcBef>
                <a:spcPts val="0"/>
              </a:spcBef>
              <a:buClr>
                <a:schemeClr val="dk1"/>
              </a:buClr>
              <a:buSzPct val="100000"/>
              <a:buFont typeface="Arial"/>
              <a:buChar char="•"/>
            </a:pPr>
            <a:r>
              <a:rPr lang="en-US" sz="1800">
                <a:solidFill>
                  <a:schemeClr val="dk1"/>
                </a:solidFill>
                <a:latin typeface="Arial Narrow"/>
                <a:ea typeface="Arial Narrow"/>
                <a:cs typeface="Arial Narrow"/>
                <a:sym typeface="Arial Narrow"/>
              </a:rPr>
              <a:t>The “Pieta” or ‘Christ being removed from the cross’ is another major theme.</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 name="Shape 96"/>
        <p:cNvGrpSpPr/>
        <p:nvPr/>
      </p:nvGrpSpPr>
      <p:grpSpPr>
        <a:xfrm>
          <a:off x="0" y="0"/>
          <a:ext cx="0" cy="0"/>
          <a:chOff x="0" y="0"/>
          <a:chExt cx="0" cy="0"/>
        </a:xfrm>
      </p:grpSpPr>
      <p:sp>
        <p:nvSpPr>
          <p:cNvPr id="97" name="Shape 97"/>
          <p:cNvSpPr txBox="1"/>
          <p:nvPr>
            <p:ph idx="2147483647" type="title"/>
          </p:nvPr>
        </p:nvSpPr>
        <p:spPr>
          <a:xfrm>
            <a:off x="533400" y="0"/>
            <a:ext cx="8229600" cy="1252536"/>
          </a:xfrm>
          <a:prstGeom prst="rect">
            <a:avLst/>
          </a:prstGeom>
          <a:noFill/>
          <a:ln>
            <a:noFill/>
          </a:ln>
        </p:spPr>
        <p:txBody>
          <a:bodyPr anchor="ctr" anchorCtr="0" bIns="45700" lIns="91425" numCol="1" rIns="91425" tIns="45700">
            <a:noAutofit/>
          </a:bodyPr>
          <a:lstStyle/>
          <a:p>
            <a:pPr algn="ctr" indent="0" lvl="0" marL="0" marR="0" rtl="0">
              <a:spcBef>
                <a:spcPts val="0"/>
              </a:spcBef>
              <a:buClr>
                <a:schemeClr val="dk1"/>
              </a:buClr>
              <a:buSzPct val="25000"/>
              <a:buFont typeface="Times New Roman"/>
              <a:buNone/>
            </a:pPr>
            <a:r>
              <a:rPr b="0" cap="none" i="0" lang="en-US" strike="noStrike" sz="5400" u="none">
                <a:solidFill>
                  <a:schemeClr val="dk1"/>
                </a:solidFill>
                <a:latin typeface="Times New Roman"/>
                <a:ea typeface="Times New Roman"/>
                <a:cs typeface="Times New Roman"/>
                <a:sym typeface="Times New Roman"/>
              </a:rPr>
              <a:t>Protestant Art</a:t>
            </a:r>
          </a:p>
        </p:txBody>
      </p:sp>
      <p:pic>
        <p:nvPicPr>
          <p:cNvPr id="98" name="Shape 98"/>
          <p:cNvPicPr preferRelativeResize="0"/>
          <p:nvPr>
            <p:ph idx="2147483647" type="body"/>
          </p:nvPr>
        </p:nvPicPr>
        <p:blipFill rotWithShape="1">
          <a:blip r:embed="rId3">
            <a:alphaModFix/>
          </a:blip>
          <a:srcRect b="0" l="0" r="0" t="0"/>
          <a:stretch/>
        </p:blipFill>
        <p:spPr>
          <a:xfrm>
            <a:off x="304800" y="1143000"/>
            <a:ext cx="3818186" cy="2666999"/>
          </a:xfrm>
          <a:prstGeom prst="rect">
            <a:avLst/>
          </a:prstGeom>
          <a:noFill/>
          <a:ln>
            <a:noFill/>
          </a:ln>
        </p:spPr>
      </p:pic>
      <p:pic>
        <p:nvPicPr>
          <p:cNvPr id="99" name="Shape 99"/>
          <p:cNvPicPr preferRelativeResize="0"/>
          <p:nvPr/>
        </p:nvPicPr>
        <p:blipFill rotWithShape="1">
          <a:blip r:embed="rId4">
            <a:alphaModFix/>
          </a:blip>
          <a:srcRect b="0" l="0" r="0" t="0"/>
          <a:stretch/>
        </p:blipFill>
        <p:spPr>
          <a:xfrm>
            <a:off x="4879530" y="3962400"/>
            <a:ext cx="3883469" cy="2819400"/>
          </a:xfrm>
          <a:prstGeom prst="rect">
            <a:avLst/>
          </a:prstGeom>
          <a:noFill/>
          <a:ln>
            <a:noFill/>
          </a:ln>
        </p:spPr>
      </p:pic>
      <p:pic>
        <p:nvPicPr>
          <p:cNvPr id="100" name="Shape 100"/>
          <p:cNvPicPr preferRelativeResize="0"/>
          <p:nvPr/>
        </p:nvPicPr>
        <p:blipFill rotWithShape="1">
          <a:blip r:embed="rId5">
            <a:alphaModFix/>
          </a:blip>
          <a:srcRect b="0" l="0" r="0" t="0"/>
          <a:stretch/>
        </p:blipFill>
        <p:spPr>
          <a:xfrm>
            <a:off x="4724400" y="1143000"/>
            <a:ext cx="4267199" cy="2666999"/>
          </a:xfrm>
          <a:prstGeom prst="rect">
            <a:avLst/>
          </a:prstGeom>
          <a:noFill/>
          <a:ln>
            <a:noFill/>
          </a:ln>
        </p:spPr>
      </p:pic>
      <p:pic>
        <p:nvPicPr>
          <p:cNvPr id="101" name="Shape 101"/>
          <p:cNvPicPr preferRelativeResize="0"/>
          <p:nvPr/>
        </p:nvPicPr>
        <p:blipFill rotWithShape="1">
          <a:blip r:embed="rId6">
            <a:alphaModFix/>
          </a:blip>
          <a:srcRect b="0" l="0" r="0" t="0"/>
          <a:stretch/>
        </p:blipFill>
        <p:spPr>
          <a:xfrm>
            <a:off x="457200" y="3962400"/>
            <a:ext cx="3505200" cy="285749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docProps/app.xml><?xml version="1.0" encoding="utf-8"?>
<Properties xmlns="http://schemas.openxmlformats.org/officeDocument/2006/extended-properties">
  <Company/>
  <Template/>
  <Manager/>
  <TotalTime>0</TotalTime>
  <Applicat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revision>0</revision>
</coreProperties>
</file>