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C8172-BB93-4394-8F9F-AD9FCE607296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3E95D-6E70-4F03-9005-146974762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28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EBA3-860D-48A9-AA19-557C273994F0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FF12-CBA7-4238-944B-7584DAF56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EBA3-860D-48A9-AA19-557C273994F0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FF12-CBA7-4238-944B-7584DAF56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EBA3-860D-48A9-AA19-557C273994F0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FF12-CBA7-4238-944B-7584DAF56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EBA3-860D-48A9-AA19-557C273994F0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FF12-CBA7-4238-944B-7584DAF56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EBA3-860D-48A9-AA19-557C273994F0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FF12-CBA7-4238-944B-7584DAF56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EBA3-860D-48A9-AA19-557C273994F0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FF12-CBA7-4238-944B-7584DAF56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EBA3-860D-48A9-AA19-557C273994F0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FF12-CBA7-4238-944B-7584DAF56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EBA3-860D-48A9-AA19-557C273994F0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FF12-CBA7-4238-944B-7584DAF56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EBA3-860D-48A9-AA19-557C273994F0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FF12-CBA7-4238-944B-7584DAF56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EBA3-860D-48A9-AA19-557C273994F0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FF12-CBA7-4238-944B-7584DAF56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BEBA3-860D-48A9-AA19-557C273994F0}" type="datetimeFigureOut">
              <a:rPr lang="en-US" smtClean="0"/>
              <a:pPr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FFF12-CBA7-4238-944B-7584DAF56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Hospital Specific Ratios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Hospital Specific Ratios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Salary and Benefit Expense per Full-Time Equivalent Personnel</a:t>
            </a:r>
          </a:p>
          <a:p>
            <a:pPr lvl="1"/>
            <a:r>
              <a:rPr lang="en-US" dirty="0" smtClean="0"/>
              <a:t>(Salary Expense, Total + Employee Benefits Expense)/Number of Full-Time Equivalent Personnel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Hospital Specific Ratios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Average Daily Census [ADC]</a:t>
            </a:r>
          </a:p>
          <a:p>
            <a:pPr lvl="1" eaLnBrk="1" hangingPunct="1"/>
            <a:r>
              <a:rPr lang="en-US" smtClean="0"/>
              <a:t>Total Inpatient Days/365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Hospital Specific Ratios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Occupancy Rate</a:t>
            </a:r>
          </a:p>
          <a:p>
            <a:pPr lvl="1" eaLnBrk="1" hangingPunct="1"/>
            <a:r>
              <a:rPr lang="en-US" smtClean="0"/>
              <a:t>[(Total Inpatient Days/365)/Beds in Service] X 100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Hospital Specific Ratios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Gross Patient Revenue per Adjusted Discharge</a:t>
            </a:r>
          </a:p>
          <a:p>
            <a:pPr lvl="1"/>
            <a:r>
              <a:rPr lang="en-US" dirty="0" smtClean="0"/>
              <a:t>Gross Patient Revenue, Total/Adjusted Discharges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Hospital Specific Ratios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Average Length of Stay, Acute Care</a:t>
            </a:r>
          </a:p>
          <a:p>
            <a:pPr lvl="1"/>
            <a:r>
              <a:rPr lang="en-US" dirty="0" smtClean="0"/>
              <a:t>Total Inpatient Days, Acute Care/Total Discharges, Acute Care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Hospital Specific Ratios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Adjustment Factor</a:t>
            </a:r>
          </a:p>
          <a:p>
            <a:pPr lvl="1"/>
            <a:r>
              <a:rPr lang="en-US" dirty="0" smtClean="0"/>
              <a:t>Gross Patient Revenue/Gross Inpatient Acute Care Revenue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Hospital Specific Ratios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Adjusted Discharges</a:t>
            </a:r>
          </a:p>
          <a:p>
            <a:pPr lvl="1"/>
            <a:r>
              <a:rPr lang="en-US" dirty="0" smtClean="0"/>
              <a:t>Total Discharges, Acute Care *Adjustment Factor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Hospital Specific Ratios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Average age of plant	</a:t>
            </a:r>
          </a:p>
          <a:p>
            <a:pPr lvl="1"/>
            <a:r>
              <a:rPr lang="en-US" dirty="0" smtClean="0"/>
              <a:t>Accumulated Depreciation/Current Depreciation Expense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Hospital Specific Ratios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Full-Time Equivalent Personnel per 100 Adjusted Average Daily Census</a:t>
            </a:r>
          </a:p>
          <a:p>
            <a:pPr lvl="1"/>
            <a:r>
              <a:rPr lang="en-US" dirty="0" smtClean="0"/>
              <a:t>Number of Full-Time Equivalent Personnel/Adjusted Average </a:t>
            </a:r>
            <a:r>
              <a:rPr lang="en-US" smtClean="0"/>
              <a:t>Daily Census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144</Words>
  <Application>Microsoft Office PowerPoint</Application>
  <PresentationFormat>On-screen Show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Hospital Specific Ratios</vt:lpstr>
      <vt:lpstr>Hospital Specific Ratios</vt:lpstr>
      <vt:lpstr>Hospital Specific Ratios</vt:lpstr>
      <vt:lpstr>Hospital Specific Ratios</vt:lpstr>
      <vt:lpstr>Hospital Specific Ratios</vt:lpstr>
      <vt:lpstr>Hospital Specific Ratios</vt:lpstr>
      <vt:lpstr>Hospital Specific Ratios</vt:lpstr>
      <vt:lpstr>Hospital Specific Ratios</vt:lpstr>
      <vt:lpstr>Hospital Specific Ratios</vt:lpstr>
      <vt:lpstr>Hospital Specific Ratios</vt:lpstr>
    </vt:vector>
  </TitlesOfParts>
  <Company>UHCL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love</dc:creator>
  <cp:lastModifiedBy>Love, Dianne</cp:lastModifiedBy>
  <cp:revision>4</cp:revision>
  <dcterms:created xsi:type="dcterms:W3CDTF">2010-06-04T15:14:40Z</dcterms:created>
  <dcterms:modified xsi:type="dcterms:W3CDTF">2014-01-09T21:47:35Z</dcterms:modified>
</cp:coreProperties>
</file>