
<file path=[Content_Types].xml><?xml version="1.0" encoding="utf-8"?>
<Types xmlns="http://schemas.openxmlformats.org/package/2006/content-types">
  <Default Extension="fntdata" ContentType="application/x-fontdata"/>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heme/theme1.xml" ContentType="application/vnd.openxmlformats-officedocument.theme+xml"/>
  <Override PartName="/ppt/theme/theme2.xml" ContentType="application/vnd.openxmlformats-officedocument.theme+xml"/>
</Types>
</file>

<file path=_rels/.rels><?xml version="1.0" encoding="UTF-8"?>

<Relationships xmlns="http://schemas.openxmlformats.org/package/2006/relationships">
  <Relationship Id="rId1" Type="http://schemas.openxmlformats.org/officeDocument/2006/relationships/officeDocument" Target="ppt/presentation.xml"/>
  <Relationship Id="rId2" Type="http://schemas.openxmlformats.org/officeDocument/2006/relationships/extended-properties" Target="docProps/app.xml"/>
  <Relationship Id="rId3" Type="http://schemas.openxmlformats.org/package/2006/relationships/metadata/core-properties" Target="docProps/core.xml"/>
</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embedTrueTypeFonts="1" strictFirstAndLastChars="0" saveSubsetFonts="1">
  <p:sldMasterIdLst>
    <p:sldMasterId id="2147483659"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Lst>
  <p:sldSz cy="5143500" cx="9144000"/>
  <p:notesSz cx="6858000" cy="9144000"/>
  <p:embeddedFontLst>
    <p:embeddedFont>
      <p:font typeface="Economica"/>
      <p:regular r:id="rId15"/>
      <p:bold r:id="rId16"/>
      <p:italic r:id="rId17"/>
      <p:boldItalic r:id="rId18"/>
    </p:embeddedFont>
    <p:embeddedFont>
      <p:font typeface="Open Sans"/>
      <p:regular r:id="rId19"/>
      <p:bold r:id="rId20"/>
      <p:italic r:id="rId21"/>
      <p:boldItalic r:id="rId22"/>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_rels/presentation.xml.rels><?xml version="1.0" encoding="UTF-8"?>

<Relationships xmlns="http://schemas.openxmlformats.org/package/2006/relationships">
  <Relationship Id="rId1" Type="http://schemas.openxmlformats.org/officeDocument/2006/relationships/theme" Target="theme/theme2.xml"/>
  <Relationship Id="rId10" Type="http://schemas.openxmlformats.org/officeDocument/2006/relationships/slide" Target="slides/slide6.xml"/>
  <Relationship Id="rId11" Type="http://schemas.openxmlformats.org/officeDocument/2006/relationships/slide" Target="slides/slide7.xml"/>
  <Relationship Id="rId12" Type="http://schemas.openxmlformats.org/officeDocument/2006/relationships/slide" Target="slides/slide8.xml"/>
  <Relationship Id="rId13" Type="http://schemas.openxmlformats.org/officeDocument/2006/relationships/slide" Target="slides/slide9.xml"/>
  <Relationship Id="rId14" Type="http://schemas.openxmlformats.org/officeDocument/2006/relationships/slide" Target="slides/slide10.xml"/>
  <Relationship Id="rId15" Type="http://schemas.openxmlformats.org/officeDocument/2006/relationships/font" Target="fonts/Economica-regular.fntdata"/>
  <Relationship Id="rId16" Type="http://schemas.openxmlformats.org/officeDocument/2006/relationships/font" Target="fonts/Economica-bold.fntdata"/>
  <Relationship Id="rId17" Type="http://schemas.openxmlformats.org/officeDocument/2006/relationships/font" Target="fonts/Economica-italic.fntdata"/>
  <Relationship Id="rId18" Type="http://schemas.openxmlformats.org/officeDocument/2006/relationships/font" Target="fonts/Economica-boldItalic.fntdata"/>
  <Relationship Id="rId19" Type="http://schemas.openxmlformats.org/officeDocument/2006/relationships/font" Target="fonts/OpenSans-regular.fntdata"/>
  <Relationship Id="rId2" Type="http://schemas.openxmlformats.org/officeDocument/2006/relationships/presProps" Target="presProps.xml"/>
  <Relationship Id="rId20" Type="http://schemas.openxmlformats.org/officeDocument/2006/relationships/font" Target="fonts/OpenSans-bold.fntdata"/>
  <Relationship Id="rId21" Type="http://schemas.openxmlformats.org/officeDocument/2006/relationships/font" Target="fonts/OpenSans-italic.fntdata"/>
  <Relationship Id="rId22" Type="http://schemas.openxmlformats.org/officeDocument/2006/relationships/font" Target="fonts/OpenSans-boldItalic.fntdata"/>
  <Relationship Id="rId3" Type="http://schemas.openxmlformats.org/officeDocument/2006/relationships/slideMaster" Target="slideMasters/slideMaster1.xml"/>
  <Relationship Id="rId4" Type="http://schemas.openxmlformats.org/officeDocument/2006/relationships/notesMaster" Target="notesMasters/notesMaster1.xml"/>
  <Relationship Id="rId5" Type="http://schemas.openxmlformats.org/officeDocument/2006/relationships/slide" Target="slides/slide1.xml"/>
  <Relationship Id="rId6" Type="http://schemas.openxmlformats.org/officeDocument/2006/relationships/slide" Target="slides/slide2.xml"/>
  <Relationship Id="rId7" Type="http://schemas.openxmlformats.org/officeDocument/2006/relationships/slide" Target="slides/slide3.xml"/>
  <Relationship Id="rId8" Type="http://schemas.openxmlformats.org/officeDocument/2006/relationships/slide" Target="slides/slide4.xml"/>
  <Relationship Id="rId9" Type="http://schemas.openxmlformats.org/officeDocument/2006/relationships/slide" Target="slides/slide5.xml"/>
</Relationships>

</file>

<file path=ppt/notesMasters/_rels/notesMaster1.xml.rels><?xml version="1.0" encoding="UTF-8"?>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 name="Shape 2"/>
        <p:cNvGrpSpPr/>
        <p:nvPr/>
      </p:nvGrpSpPr>
      <p:grpSpPr>
        <a:xfrm>
          <a:off x="0" y="0"/>
          <a:ext cx="0" cy="0"/>
          <a:chOff x="0" y="0"/>
          <a:chExt cx="0" cy="0"/>
        </a:xfrm>
      </p:grpSpPr>
      <p:sp>
        <p:nvSpPr>
          <p:cNvPr id="3" name="Shape 3"/>
          <p:cNvSpPr/>
          <p:nvPr>
            <p:ph idx="2" type="sldImg"/>
          </p:nvPr>
        </p:nvSpPr>
        <p:spPr>
          <a:xfrm>
            <a:off x="381300" y="685800"/>
            <a:ext cx="609607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4" name="Shape 4"/>
          <p:cNvSpPr txBox="1"/>
          <p:nvPr>
            <p:ph idx="1" type="body"/>
          </p:nvPr>
        </p:nvSpPr>
        <p:spPr>
          <a:xfrm>
            <a:off x="685800" y="4343400"/>
            <a:ext cx="5486400" cy="4114800"/>
          </a:xfrm>
          <a:prstGeom prst="rect">
            <a:avLst/>
          </a:prstGeom>
          <a:noFill/>
          <a:ln>
            <a:noFill/>
          </a:ln>
        </p:spPr>
        <p:txBody>
          <a:bodyPr anchorCtr="0" anchor="t" bIns="91425" lIns="91425" rIns="91425" tIns="91425"/>
          <a:lstStyle>
            <a:lvl1pPr lvl="0">
              <a:spcBef>
                <a:spcPts val="0"/>
              </a:spcBef>
              <a:defRPr sz="1100"/>
            </a:lvl1pPr>
            <a:lvl2pPr lvl="1">
              <a:spcBef>
                <a:spcPts val="0"/>
              </a:spcBef>
              <a:defRPr sz="1100"/>
            </a:lvl2pPr>
            <a:lvl3pPr lvl="2">
              <a:spcBef>
                <a:spcPts val="0"/>
              </a:spcBef>
              <a:defRPr sz="1100"/>
            </a:lvl3pPr>
            <a:lvl4pPr lvl="3">
              <a:spcBef>
                <a:spcPts val="0"/>
              </a:spcBef>
              <a:defRPr sz="1100"/>
            </a:lvl4pPr>
            <a:lvl5pPr lvl="4">
              <a:spcBef>
                <a:spcPts val="0"/>
              </a:spcBef>
              <a:defRPr sz="1100"/>
            </a:lvl5pPr>
            <a:lvl6pPr lvl="5">
              <a:spcBef>
                <a:spcPts val="0"/>
              </a:spcBef>
              <a:defRPr sz="1100"/>
            </a:lvl6pPr>
            <a:lvl7pPr lvl="6">
              <a:spcBef>
                <a:spcPts val="0"/>
              </a:spcBef>
              <a:defRPr sz="1100"/>
            </a:lvl7pPr>
            <a:lvl8pPr lvl="7">
              <a:spcBef>
                <a:spcPts val="0"/>
              </a:spcBef>
              <a:defRPr sz="1100"/>
            </a:lvl8pPr>
            <a:lvl9pPr lvl="8">
              <a:spcBef>
                <a:spcPts val="0"/>
              </a:spcBef>
              <a:defRPr sz="1100"/>
            </a:lvl9pPr>
          </a:lstStyle>
          <a:p/>
        </p:txBody>
      </p:sp>
    </p:spTree>
  </p:cSld>
  <p:clrMap accent1="accent1" accent2="accent2" accent3="accent3" accent4="accent4" accent5="accent5" accent6="accent6" bg1="lt1" bg2="dk2" tx1="dk1" tx2="lt2" folHlink="folHlink" hlink="hlink"/>
</p:notesMaster>
</file>

<file path=ppt/notesSlides/_rels/notesSlide1.xml.rels><?xml version="1.0" encoding="UTF-8"?>

<Relationships xmlns="http://schemas.openxmlformats.org/package/2006/relationships">
  <Relationship Id="rId1" Type="http://schemas.openxmlformats.org/officeDocument/2006/relationships/notesMaster" Target="../notesMasters/notesMaster1.xml"/>
</Relationships>

</file>

<file path=ppt/notesSlides/_rels/notesSlide10.xml.rels><?xml version="1.0" encoding="UTF-8"?>

<Relationships xmlns="http://schemas.openxmlformats.org/package/2006/relationships">
  <Relationship Id="rId1" Type="http://schemas.openxmlformats.org/officeDocument/2006/relationships/notesMaster" Target="../notesMasters/notesMaster1.xml"/>
</Relationships>

</file>

<file path=ppt/notesSlides/_rels/notesSlide2.xml.rels><?xml version="1.0" encoding="UTF-8"?>

<Relationships xmlns="http://schemas.openxmlformats.org/package/2006/relationships">
  <Relationship Id="rId1" Type="http://schemas.openxmlformats.org/officeDocument/2006/relationships/notesMaster" Target="../notesMasters/notesMaster1.xml"/>
</Relationships>

</file>

<file path=ppt/notesSlides/_rels/notesSlide3.xml.rels><?xml version="1.0" encoding="UTF-8"?>

<Relationships xmlns="http://schemas.openxmlformats.org/package/2006/relationships">
  <Relationship Id="rId1" Type="http://schemas.openxmlformats.org/officeDocument/2006/relationships/notesMaster" Target="../notesMasters/notesMaster1.xml"/>
</Relationships>

</file>

<file path=ppt/notesSlides/_rels/notesSlide4.xml.rels><?xml version="1.0" encoding="UTF-8"?>

<Relationships xmlns="http://schemas.openxmlformats.org/package/2006/relationships">
  <Relationship Id="rId1" Type="http://schemas.openxmlformats.org/officeDocument/2006/relationships/notesMaster" Target="../notesMasters/notesMaster1.xml"/>
</Relationships>

</file>

<file path=ppt/notesSlides/_rels/notesSlide5.xml.rels><?xml version="1.0" encoding="UTF-8"?>

<Relationships xmlns="http://schemas.openxmlformats.org/package/2006/relationships">
  <Relationship Id="rId1" Type="http://schemas.openxmlformats.org/officeDocument/2006/relationships/notesMaster" Target="../notesMasters/notesMaster1.xml"/>
</Relationships>

</file>

<file path=ppt/notesSlides/_rels/notesSlide6.xml.rels><?xml version="1.0" encoding="UTF-8"?>

<Relationships xmlns="http://schemas.openxmlformats.org/package/2006/relationships">
  <Relationship Id="rId1" Type="http://schemas.openxmlformats.org/officeDocument/2006/relationships/notesMaster" Target="../notesMasters/notesMaster1.xml"/>
</Relationships>

</file>

<file path=ppt/notesSlides/_rels/notesSlide7.xml.rels><?xml version="1.0" encoding="UTF-8"?>

<Relationships xmlns="http://schemas.openxmlformats.org/package/2006/relationships">
  <Relationship Id="rId1" Type="http://schemas.openxmlformats.org/officeDocument/2006/relationships/notesMaster" Target="../notesMasters/notesMaster1.xml"/>
</Relationships>

</file>

<file path=ppt/notesSlides/_rels/notesSlide8.xml.rels><?xml version="1.0" encoding="UTF-8"?>

<Relationships xmlns="http://schemas.openxmlformats.org/package/2006/relationships">
  <Relationship Id="rId1" Type="http://schemas.openxmlformats.org/officeDocument/2006/relationships/notesMaster" Target="../notesMasters/notesMaster1.xml"/>
</Relationships>

</file>

<file path=ppt/notesSlides/_rels/notesSlide9.xml.rels><?xml version="1.0" encoding="UTF-8"?>

<Relationships xmlns="http://schemas.openxmlformats.org/package/2006/relationships">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8" name="Shape 58"/>
        <p:cNvGrpSpPr/>
        <p:nvPr/>
      </p:nvGrpSpPr>
      <p:grpSpPr>
        <a:xfrm>
          <a:off x="0" y="0"/>
          <a:ext cx="0" cy="0"/>
          <a:chOff x="0" y="0"/>
          <a:chExt cx="0" cy="0"/>
        </a:xfrm>
      </p:grpSpPr>
      <p:sp>
        <p:nvSpPr>
          <p:cNvPr id="59" name="Shape 59"/>
          <p:cNvSpPr/>
          <p:nvPr>
            <p:ph idx="2" type="sldImg"/>
          </p:nvPr>
        </p:nvSpPr>
        <p:spPr>
          <a:xfrm>
            <a:off x="381300" y="685800"/>
            <a:ext cx="6096075" cy="3429000"/>
          </a:xfrm>
          <a:custGeom>
            <a:pathLst>
              <a:path extrusionOk="0" h="120000" w="120000">
                <a:moveTo>
                  <a:pt x="0" y="0"/>
                </a:moveTo>
                <a:lnTo>
                  <a:pt x="120000" y="0"/>
                </a:lnTo>
                <a:lnTo>
                  <a:pt x="120000" y="120000"/>
                </a:lnTo>
                <a:lnTo>
                  <a:pt x="0" y="120000"/>
                </a:lnTo>
                <a:close/>
              </a:path>
            </a:pathLst>
          </a:custGeom>
        </p:spPr>
      </p:sp>
      <p:sp>
        <p:nvSpPr>
          <p:cNvPr id="60" name="Shape 60"/>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19" name="Shape 119"/>
        <p:cNvGrpSpPr/>
        <p:nvPr/>
      </p:nvGrpSpPr>
      <p:grpSpPr>
        <a:xfrm>
          <a:off x="0" y="0"/>
          <a:ext cx="0" cy="0"/>
          <a:chOff x="0" y="0"/>
          <a:chExt cx="0" cy="0"/>
        </a:xfrm>
      </p:grpSpPr>
      <p:sp>
        <p:nvSpPr>
          <p:cNvPr id="120" name="Shape 120"/>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21" name="Shape 121"/>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4" name="Shape 64"/>
        <p:cNvGrpSpPr/>
        <p:nvPr/>
      </p:nvGrpSpPr>
      <p:grpSpPr>
        <a:xfrm>
          <a:off x="0" y="0"/>
          <a:ext cx="0" cy="0"/>
          <a:chOff x="0" y="0"/>
          <a:chExt cx="0" cy="0"/>
        </a:xfrm>
      </p:grpSpPr>
      <p:sp>
        <p:nvSpPr>
          <p:cNvPr id="65" name="Shape 65"/>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66" name="Shape 66"/>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0" name="Shape 70"/>
        <p:cNvGrpSpPr/>
        <p:nvPr/>
      </p:nvGrpSpPr>
      <p:grpSpPr>
        <a:xfrm>
          <a:off x="0" y="0"/>
          <a:ext cx="0" cy="0"/>
          <a:chOff x="0" y="0"/>
          <a:chExt cx="0" cy="0"/>
        </a:xfrm>
      </p:grpSpPr>
      <p:sp>
        <p:nvSpPr>
          <p:cNvPr id="71" name="Shape 71"/>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72" name="Shape 72"/>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6" name="Shape 76"/>
        <p:cNvGrpSpPr/>
        <p:nvPr/>
      </p:nvGrpSpPr>
      <p:grpSpPr>
        <a:xfrm>
          <a:off x="0" y="0"/>
          <a:ext cx="0" cy="0"/>
          <a:chOff x="0" y="0"/>
          <a:chExt cx="0" cy="0"/>
        </a:xfrm>
      </p:grpSpPr>
      <p:sp>
        <p:nvSpPr>
          <p:cNvPr id="77" name="Shape 77"/>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78" name="Shape 78"/>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2" name="Shape 82"/>
        <p:cNvGrpSpPr/>
        <p:nvPr/>
      </p:nvGrpSpPr>
      <p:grpSpPr>
        <a:xfrm>
          <a:off x="0" y="0"/>
          <a:ext cx="0" cy="0"/>
          <a:chOff x="0" y="0"/>
          <a:chExt cx="0" cy="0"/>
        </a:xfrm>
      </p:grpSpPr>
      <p:sp>
        <p:nvSpPr>
          <p:cNvPr id="83" name="Shape 83"/>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84" name="Shape 84"/>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5" name="Shape 95"/>
        <p:cNvGrpSpPr/>
        <p:nvPr/>
      </p:nvGrpSpPr>
      <p:grpSpPr>
        <a:xfrm>
          <a:off x="0" y="0"/>
          <a:ext cx="0" cy="0"/>
          <a:chOff x="0" y="0"/>
          <a:chExt cx="0" cy="0"/>
        </a:xfrm>
      </p:grpSpPr>
      <p:sp>
        <p:nvSpPr>
          <p:cNvPr id="96" name="Shape 96"/>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97" name="Shape 97"/>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1" name="Shape 101"/>
        <p:cNvGrpSpPr/>
        <p:nvPr/>
      </p:nvGrpSpPr>
      <p:grpSpPr>
        <a:xfrm>
          <a:off x="0" y="0"/>
          <a:ext cx="0" cy="0"/>
          <a:chOff x="0" y="0"/>
          <a:chExt cx="0" cy="0"/>
        </a:xfrm>
      </p:grpSpPr>
      <p:sp>
        <p:nvSpPr>
          <p:cNvPr id="102" name="Shape 102"/>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03" name="Shape 103"/>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7" name="Shape 107"/>
        <p:cNvGrpSpPr/>
        <p:nvPr/>
      </p:nvGrpSpPr>
      <p:grpSpPr>
        <a:xfrm>
          <a:off x="0" y="0"/>
          <a:ext cx="0" cy="0"/>
          <a:chOff x="0" y="0"/>
          <a:chExt cx="0" cy="0"/>
        </a:xfrm>
      </p:grpSpPr>
      <p:sp>
        <p:nvSpPr>
          <p:cNvPr id="108" name="Shape 108"/>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09" name="Shape 109"/>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13" name="Shape 113"/>
        <p:cNvGrpSpPr/>
        <p:nvPr/>
      </p:nvGrpSpPr>
      <p:grpSpPr>
        <a:xfrm>
          <a:off x="0" y="0"/>
          <a:ext cx="0" cy="0"/>
          <a:chOff x="0" y="0"/>
          <a:chExt cx="0" cy="0"/>
        </a:xfrm>
      </p:grpSpPr>
      <p:sp>
        <p:nvSpPr>
          <p:cNvPr id="114" name="Shape 114"/>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15" name="Shape 115"/>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slideLayouts/_rels/slideLayout1.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9" name="Shape 9"/>
        <p:cNvGrpSpPr/>
        <p:nvPr/>
      </p:nvGrpSpPr>
      <p:grpSpPr>
        <a:xfrm>
          <a:off x="0" y="0"/>
          <a:ext cx="0" cy="0"/>
          <a:chOff x="0" y="0"/>
          <a:chExt cx="0" cy="0"/>
        </a:xfrm>
      </p:grpSpPr>
      <p:sp>
        <p:nvSpPr>
          <p:cNvPr id="10" name="Shape 10"/>
          <p:cNvSpPr/>
          <p:nvPr/>
        </p:nvSpPr>
        <p:spPr>
          <a:xfrm>
            <a:off x="2744012" y="756700"/>
            <a:ext cx="1081625" cy="1124950"/>
          </a:xfrm>
          <a:custGeom>
            <a:pathLst>
              <a:path extrusionOk="0" h="44998" w="43265">
                <a:moveTo>
                  <a:pt x="0" y="44998"/>
                </a:moveTo>
                <a:lnTo>
                  <a:pt x="0" y="0"/>
                </a:lnTo>
                <a:lnTo>
                  <a:pt x="43265" y="0"/>
                </a:lnTo>
              </a:path>
            </a:pathLst>
          </a:custGeom>
          <a:noFill/>
          <a:ln cap="flat" cmpd="sng" w="28575">
            <a:solidFill>
              <a:schemeClr val="lt2"/>
            </a:solidFill>
            <a:prstDash val="solid"/>
            <a:miter/>
            <a:headEnd len="med" w="med" type="none"/>
            <a:tailEnd len="med" w="med" type="none"/>
          </a:ln>
        </p:spPr>
      </p:sp>
      <p:sp>
        <p:nvSpPr>
          <p:cNvPr id="11" name="Shape 11"/>
          <p:cNvSpPr/>
          <p:nvPr/>
        </p:nvSpPr>
        <p:spPr>
          <a:xfrm rot="10800000">
            <a:off x="5318350" y="3266725"/>
            <a:ext cx="1081625" cy="1124950"/>
          </a:xfrm>
          <a:custGeom>
            <a:pathLst>
              <a:path extrusionOk="0" h="44998" w="43265">
                <a:moveTo>
                  <a:pt x="0" y="44998"/>
                </a:moveTo>
                <a:lnTo>
                  <a:pt x="0" y="0"/>
                </a:lnTo>
                <a:lnTo>
                  <a:pt x="43265" y="0"/>
                </a:lnTo>
              </a:path>
            </a:pathLst>
          </a:custGeom>
          <a:noFill/>
          <a:ln cap="flat" cmpd="sng" w="28575">
            <a:solidFill>
              <a:schemeClr val="lt2"/>
            </a:solidFill>
            <a:prstDash val="solid"/>
            <a:miter/>
            <a:headEnd len="med" w="med" type="none"/>
            <a:tailEnd len="med" w="med" type="none"/>
          </a:ln>
        </p:spPr>
      </p:sp>
      <p:sp>
        <p:nvSpPr>
          <p:cNvPr id="12" name="Shape 12"/>
          <p:cNvSpPr txBox="1"/>
          <p:nvPr>
            <p:ph type="ctrTitle"/>
          </p:nvPr>
        </p:nvSpPr>
        <p:spPr>
          <a:xfrm>
            <a:off x="3044700" y="1444255"/>
            <a:ext cx="3054600" cy="1537199"/>
          </a:xfrm>
          <a:prstGeom prst="rect">
            <a:avLst/>
          </a:prstGeom>
        </p:spPr>
        <p:txBody>
          <a:bodyPr anchorCtr="0" anchor="b" bIns="91425" lIns="91425" rIns="91425" tIns="91425"/>
          <a:lstStyle>
            <a:lvl1pPr lvl="0" algn="ctr">
              <a:spcBef>
                <a:spcPts val="0"/>
              </a:spcBef>
              <a:defRPr/>
            </a:lvl1pPr>
            <a:lvl2pPr lvl="1" algn="ctr">
              <a:spcBef>
                <a:spcPts val="0"/>
              </a:spcBef>
              <a:defRPr/>
            </a:lvl2pPr>
            <a:lvl3pPr lvl="2" algn="ctr">
              <a:spcBef>
                <a:spcPts val="0"/>
              </a:spcBef>
              <a:defRPr/>
            </a:lvl3pPr>
            <a:lvl4pPr lvl="3" algn="ctr">
              <a:spcBef>
                <a:spcPts val="0"/>
              </a:spcBef>
              <a:defRPr/>
            </a:lvl4pPr>
            <a:lvl5pPr lvl="4" algn="ctr">
              <a:spcBef>
                <a:spcPts val="0"/>
              </a:spcBef>
              <a:defRPr/>
            </a:lvl5pPr>
            <a:lvl6pPr lvl="5" algn="ctr">
              <a:spcBef>
                <a:spcPts val="0"/>
              </a:spcBef>
              <a:defRPr/>
            </a:lvl6pPr>
            <a:lvl7pPr lvl="6" algn="ctr">
              <a:spcBef>
                <a:spcPts val="0"/>
              </a:spcBef>
              <a:defRPr/>
            </a:lvl7pPr>
            <a:lvl8pPr lvl="7" algn="ctr">
              <a:spcBef>
                <a:spcPts val="0"/>
              </a:spcBef>
              <a:defRPr/>
            </a:lvl8pPr>
            <a:lvl9pPr lvl="8" algn="ctr">
              <a:spcBef>
                <a:spcPts val="0"/>
              </a:spcBef>
              <a:defRPr/>
            </a:lvl9pPr>
          </a:lstStyle>
          <a:p/>
        </p:txBody>
      </p:sp>
      <p:sp>
        <p:nvSpPr>
          <p:cNvPr id="13" name="Shape 13"/>
          <p:cNvSpPr txBox="1"/>
          <p:nvPr>
            <p:ph idx="1" type="subTitle"/>
          </p:nvPr>
        </p:nvSpPr>
        <p:spPr>
          <a:xfrm>
            <a:off x="3044700" y="3116580"/>
            <a:ext cx="3054600" cy="701400"/>
          </a:xfrm>
          <a:prstGeom prst="rect">
            <a:avLst/>
          </a:prstGeom>
        </p:spPr>
        <p:txBody>
          <a:bodyPr anchorCtr="0" anchor="t" bIns="91425" lIns="91425" rIns="91425" tIns="91425"/>
          <a:lstStyle>
            <a:lvl1pPr lvl="0" algn="ctr">
              <a:lnSpc>
                <a:spcPct val="100000"/>
              </a:lnSpc>
              <a:spcBef>
                <a:spcPts val="0"/>
              </a:spcBef>
              <a:spcAft>
                <a:spcPts val="0"/>
              </a:spcAft>
              <a:buSzPct val="100000"/>
              <a:buFont typeface="Economica"/>
              <a:buNone/>
              <a:defRPr sz="2100">
                <a:latin typeface="Economica"/>
                <a:ea typeface="Economica"/>
                <a:cs typeface="Economica"/>
                <a:sym typeface="Economica"/>
              </a:defRPr>
            </a:lvl1pPr>
            <a:lvl2pPr lvl="1" algn="ctr">
              <a:lnSpc>
                <a:spcPct val="100000"/>
              </a:lnSpc>
              <a:spcBef>
                <a:spcPts val="0"/>
              </a:spcBef>
              <a:spcAft>
                <a:spcPts val="0"/>
              </a:spcAft>
              <a:buSzPct val="100000"/>
              <a:buFont typeface="Economica"/>
              <a:buNone/>
              <a:defRPr sz="2100">
                <a:latin typeface="Economica"/>
                <a:ea typeface="Economica"/>
                <a:cs typeface="Economica"/>
                <a:sym typeface="Economica"/>
              </a:defRPr>
            </a:lvl2pPr>
            <a:lvl3pPr lvl="2" algn="ctr">
              <a:lnSpc>
                <a:spcPct val="100000"/>
              </a:lnSpc>
              <a:spcBef>
                <a:spcPts val="0"/>
              </a:spcBef>
              <a:spcAft>
                <a:spcPts val="0"/>
              </a:spcAft>
              <a:buSzPct val="100000"/>
              <a:buFont typeface="Economica"/>
              <a:buNone/>
              <a:defRPr sz="2100">
                <a:latin typeface="Economica"/>
                <a:ea typeface="Economica"/>
                <a:cs typeface="Economica"/>
                <a:sym typeface="Economica"/>
              </a:defRPr>
            </a:lvl3pPr>
            <a:lvl4pPr lvl="3" algn="ctr">
              <a:lnSpc>
                <a:spcPct val="100000"/>
              </a:lnSpc>
              <a:spcBef>
                <a:spcPts val="0"/>
              </a:spcBef>
              <a:spcAft>
                <a:spcPts val="0"/>
              </a:spcAft>
              <a:buSzPct val="100000"/>
              <a:buFont typeface="Economica"/>
              <a:buNone/>
              <a:defRPr sz="2100">
                <a:latin typeface="Economica"/>
                <a:ea typeface="Economica"/>
                <a:cs typeface="Economica"/>
                <a:sym typeface="Economica"/>
              </a:defRPr>
            </a:lvl4pPr>
            <a:lvl5pPr lvl="4" algn="ctr">
              <a:lnSpc>
                <a:spcPct val="100000"/>
              </a:lnSpc>
              <a:spcBef>
                <a:spcPts val="0"/>
              </a:spcBef>
              <a:spcAft>
                <a:spcPts val="0"/>
              </a:spcAft>
              <a:buSzPct val="100000"/>
              <a:buFont typeface="Economica"/>
              <a:buNone/>
              <a:defRPr sz="2100">
                <a:latin typeface="Economica"/>
                <a:ea typeface="Economica"/>
                <a:cs typeface="Economica"/>
                <a:sym typeface="Economica"/>
              </a:defRPr>
            </a:lvl5pPr>
            <a:lvl6pPr lvl="5" algn="ctr">
              <a:lnSpc>
                <a:spcPct val="100000"/>
              </a:lnSpc>
              <a:spcBef>
                <a:spcPts val="0"/>
              </a:spcBef>
              <a:spcAft>
                <a:spcPts val="0"/>
              </a:spcAft>
              <a:buSzPct val="100000"/>
              <a:buFont typeface="Economica"/>
              <a:buNone/>
              <a:defRPr sz="2100">
                <a:latin typeface="Economica"/>
                <a:ea typeface="Economica"/>
                <a:cs typeface="Economica"/>
                <a:sym typeface="Economica"/>
              </a:defRPr>
            </a:lvl6pPr>
            <a:lvl7pPr lvl="6" algn="ctr">
              <a:lnSpc>
                <a:spcPct val="100000"/>
              </a:lnSpc>
              <a:spcBef>
                <a:spcPts val="0"/>
              </a:spcBef>
              <a:spcAft>
                <a:spcPts val="0"/>
              </a:spcAft>
              <a:buSzPct val="100000"/>
              <a:buFont typeface="Economica"/>
              <a:buNone/>
              <a:defRPr sz="2100">
                <a:latin typeface="Economica"/>
                <a:ea typeface="Economica"/>
                <a:cs typeface="Economica"/>
                <a:sym typeface="Economica"/>
              </a:defRPr>
            </a:lvl7pPr>
            <a:lvl8pPr lvl="7" algn="ctr">
              <a:lnSpc>
                <a:spcPct val="100000"/>
              </a:lnSpc>
              <a:spcBef>
                <a:spcPts val="0"/>
              </a:spcBef>
              <a:spcAft>
                <a:spcPts val="0"/>
              </a:spcAft>
              <a:buSzPct val="100000"/>
              <a:buFont typeface="Economica"/>
              <a:buNone/>
              <a:defRPr sz="2100">
                <a:latin typeface="Economica"/>
                <a:ea typeface="Economica"/>
                <a:cs typeface="Economica"/>
                <a:sym typeface="Economica"/>
              </a:defRPr>
            </a:lvl8pPr>
            <a:lvl9pPr lvl="8" algn="ctr">
              <a:lnSpc>
                <a:spcPct val="100000"/>
              </a:lnSpc>
              <a:spcBef>
                <a:spcPts val="0"/>
              </a:spcBef>
              <a:spcAft>
                <a:spcPts val="0"/>
              </a:spcAft>
              <a:buSzPct val="100000"/>
              <a:buFont typeface="Economica"/>
              <a:buNone/>
              <a:defRPr sz="2100">
                <a:latin typeface="Economica"/>
                <a:ea typeface="Economica"/>
                <a:cs typeface="Economica"/>
                <a:sym typeface="Economica"/>
              </a:defRPr>
            </a:lvl9pPr>
          </a:lstStyle>
          <a:p/>
        </p:txBody>
      </p:sp>
      <p:sp>
        <p:nvSpPr>
          <p:cNvPr id="14" name="Shape 14"/>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Big number">
    <p:spTree>
      <p:nvGrpSpPr>
        <p:cNvPr id="51" name="Shape 51"/>
        <p:cNvGrpSpPr/>
        <p:nvPr/>
      </p:nvGrpSpPr>
      <p:grpSpPr>
        <a:xfrm>
          <a:off x="0" y="0"/>
          <a:ext cx="0" cy="0"/>
          <a:chOff x="0" y="0"/>
          <a:chExt cx="0" cy="0"/>
        </a:xfrm>
      </p:grpSpPr>
      <p:sp>
        <p:nvSpPr>
          <p:cNvPr id="52" name="Shape 52"/>
          <p:cNvSpPr/>
          <p:nvPr/>
        </p:nvSpPr>
        <p:spPr>
          <a:xfrm>
            <a:off x="0" y="5045700"/>
            <a:ext cx="9144000" cy="97800"/>
          </a:xfrm>
          <a:prstGeom prst="rect">
            <a:avLst/>
          </a:prstGeom>
          <a:solidFill>
            <a:schemeClr val="lt2"/>
          </a:solidFill>
          <a:ln>
            <a:noFill/>
          </a:ln>
        </p:spPr>
        <p:txBody>
          <a:bodyPr anchorCtr="0" anchor="ctr" bIns="91425" lIns="91425" rIns="91425" tIns="91425">
            <a:noAutofit/>
          </a:bodyPr>
          <a:lstStyle/>
          <a:p>
            <a:pPr lvl="0">
              <a:spcBef>
                <a:spcPts val="0"/>
              </a:spcBef>
              <a:buNone/>
            </a:pPr>
            <a:r>
              <a:t/>
            </a:r>
            <a:endParaRPr/>
          </a:p>
        </p:txBody>
      </p:sp>
      <p:sp>
        <p:nvSpPr>
          <p:cNvPr id="53" name="Shape 53"/>
          <p:cNvSpPr txBox="1"/>
          <p:nvPr>
            <p:ph type="title"/>
          </p:nvPr>
        </p:nvSpPr>
        <p:spPr>
          <a:xfrm>
            <a:off x="311700" y="957125"/>
            <a:ext cx="8520600" cy="2128800"/>
          </a:xfrm>
          <a:prstGeom prst="rect">
            <a:avLst/>
          </a:prstGeom>
        </p:spPr>
        <p:txBody>
          <a:bodyPr anchorCtr="0" anchor="ctr" bIns="91425" lIns="91425" rIns="91425" tIns="91425"/>
          <a:lstStyle>
            <a:lvl1pPr lvl="0" algn="ctr">
              <a:spcBef>
                <a:spcPts val="0"/>
              </a:spcBef>
              <a:buClr>
                <a:schemeClr val="lt2"/>
              </a:buClr>
              <a:buSzPct val="100000"/>
              <a:defRPr sz="16000">
                <a:solidFill>
                  <a:schemeClr val="lt2"/>
                </a:solidFill>
              </a:defRPr>
            </a:lvl1pPr>
            <a:lvl2pPr lvl="1" algn="ctr">
              <a:spcBef>
                <a:spcPts val="0"/>
              </a:spcBef>
              <a:buClr>
                <a:schemeClr val="lt2"/>
              </a:buClr>
              <a:buSzPct val="100000"/>
              <a:defRPr sz="16000">
                <a:solidFill>
                  <a:schemeClr val="lt2"/>
                </a:solidFill>
              </a:defRPr>
            </a:lvl2pPr>
            <a:lvl3pPr lvl="2" algn="ctr">
              <a:spcBef>
                <a:spcPts val="0"/>
              </a:spcBef>
              <a:buClr>
                <a:schemeClr val="lt2"/>
              </a:buClr>
              <a:buSzPct val="100000"/>
              <a:defRPr sz="16000">
                <a:solidFill>
                  <a:schemeClr val="lt2"/>
                </a:solidFill>
              </a:defRPr>
            </a:lvl3pPr>
            <a:lvl4pPr lvl="3" algn="ctr">
              <a:spcBef>
                <a:spcPts val="0"/>
              </a:spcBef>
              <a:buClr>
                <a:schemeClr val="lt2"/>
              </a:buClr>
              <a:buSzPct val="100000"/>
              <a:defRPr sz="16000">
                <a:solidFill>
                  <a:schemeClr val="lt2"/>
                </a:solidFill>
              </a:defRPr>
            </a:lvl4pPr>
            <a:lvl5pPr lvl="4" algn="ctr">
              <a:spcBef>
                <a:spcPts val="0"/>
              </a:spcBef>
              <a:buClr>
                <a:schemeClr val="lt2"/>
              </a:buClr>
              <a:buSzPct val="100000"/>
              <a:defRPr sz="16000">
                <a:solidFill>
                  <a:schemeClr val="lt2"/>
                </a:solidFill>
              </a:defRPr>
            </a:lvl5pPr>
            <a:lvl6pPr lvl="5" algn="ctr">
              <a:spcBef>
                <a:spcPts val="0"/>
              </a:spcBef>
              <a:buClr>
                <a:schemeClr val="lt2"/>
              </a:buClr>
              <a:buSzPct val="100000"/>
              <a:defRPr sz="16000">
                <a:solidFill>
                  <a:schemeClr val="lt2"/>
                </a:solidFill>
              </a:defRPr>
            </a:lvl6pPr>
            <a:lvl7pPr lvl="6" algn="ctr">
              <a:spcBef>
                <a:spcPts val="0"/>
              </a:spcBef>
              <a:buClr>
                <a:schemeClr val="lt2"/>
              </a:buClr>
              <a:buSzPct val="100000"/>
              <a:defRPr sz="16000">
                <a:solidFill>
                  <a:schemeClr val="lt2"/>
                </a:solidFill>
              </a:defRPr>
            </a:lvl7pPr>
            <a:lvl8pPr lvl="7" algn="ctr">
              <a:spcBef>
                <a:spcPts val="0"/>
              </a:spcBef>
              <a:buClr>
                <a:schemeClr val="lt2"/>
              </a:buClr>
              <a:buSzPct val="100000"/>
              <a:defRPr sz="16000">
                <a:solidFill>
                  <a:schemeClr val="lt2"/>
                </a:solidFill>
              </a:defRPr>
            </a:lvl8pPr>
            <a:lvl9pPr lvl="8" algn="ctr">
              <a:spcBef>
                <a:spcPts val="0"/>
              </a:spcBef>
              <a:buClr>
                <a:schemeClr val="lt2"/>
              </a:buClr>
              <a:buSzPct val="100000"/>
              <a:defRPr sz="16000">
                <a:solidFill>
                  <a:schemeClr val="lt2"/>
                </a:solidFill>
              </a:defRPr>
            </a:lvl9pPr>
          </a:lstStyle>
          <a:p/>
        </p:txBody>
      </p:sp>
      <p:sp>
        <p:nvSpPr>
          <p:cNvPr id="54" name="Shape 54"/>
          <p:cNvSpPr txBox="1"/>
          <p:nvPr>
            <p:ph idx="1" type="body"/>
          </p:nvPr>
        </p:nvSpPr>
        <p:spPr>
          <a:xfrm>
            <a:off x="311700" y="3162000"/>
            <a:ext cx="8520600" cy="1071600"/>
          </a:xfrm>
          <a:prstGeom prst="rect">
            <a:avLst/>
          </a:prstGeom>
        </p:spPr>
        <p:txBody>
          <a:bodyPr anchorCtr="0" anchor="t" bIns="91425" lIns="91425" rIns="91425" tIns="91425"/>
          <a:lstStyle>
            <a:lvl1pPr lvl="0" algn="ctr">
              <a:spcBef>
                <a:spcPts val="0"/>
              </a:spcBef>
              <a:defRPr/>
            </a:lvl1pPr>
            <a:lvl2pPr lvl="1" algn="ctr">
              <a:spcBef>
                <a:spcPts val="0"/>
              </a:spcBef>
              <a:defRPr/>
            </a:lvl2pPr>
            <a:lvl3pPr lvl="2" algn="ctr">
              <a:spcBef>
                <a:spcPts val="0"/>
              </a:spcBef>
              <a:defRPr/>
            </a:lvl3pPr>
            <a:lvl4pPr lvl="3" algn="ctr">
              <a:spcBef>
                <a:spcPts val="0"/>
              </a:spcBef>
              <a:defRPr/>
            </a:lvl4pPr>
            <a:lvl5pPr lvl="4" algn="ctr">
              <a:spcBef>
                <a:spcPts val="0"/>
              </a:spcBef>
              <a:defRPr/>
            </a:lvl5pPr>
            <a:lvl6pPr lvl="5" algn="ctr">
              <a:spcBef>
                <a:spcPts val="0"/>
              </a:spcBef>
              <a:defRPr/>
            </a:lvl6pPr>
            <a:lvl7pPr lvl="6" algn="ctr">
              <a:spcBef>
                <a:spcPts val="0"/>
              </a:spcBef>
              <a:defRPr/>
            </a:lvl7pPr>
            <a:lvl8pPr lvl="7" algn="ctr">
              <a:spcBef>
                <a:spcPts val="0"/>
              </a:spcBef>
              <a:defRPr/>
            </a:lvl8pPr>
            <a:lvl9pPr lvl="8" algn="ctr">
              <a:spcBef>
                <a:spcPts val="0"/>
              </a:spcBef>
              <a:defRPr/>
            </a:lvl9pPr>
          </a:lstStyle>
          <a:p/>
        </p:txBody>
      </p:sp>
      <p:sp>
        <p:nvSpPr>
          <p:cNvPr id="55" name="Shape 55"/>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56" name="Shape 56"/>
        <p:cNvGrpSpPr/>
        <p:nvPr/>
      </p:nvGrpSpPr>
      <p:grpSpPr>
        <a:xfrm>
          <a:off x="0" y="0"/>
          <a:ext cx="0" cy="0"/>
          <a:chOff x="0" y="0"/>
          <a:chExt cx="0" cy="0"/>
        </a:xfrm>
      </p:grpSpPr>
      <p:sp>
        <p:nvSpPr>
          <p:cNvPr id="57" name="Shape 57"/>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Section header">
    <p:spTree>
      <p:nvGrpSpPr>
        <p:cNvPr id="15" name="Shape 15"/>
        <p:cNvGrpSpPr/>
        <p:nvPr/>
      </p:nvGrpSpPr>
      <p:grpSpPr>
        <a:xfrm>
          <a:off x="0" y="0"/>
          <a:ext cx="0" cy="0"/>
          <a:chOff x="0" y="0"/>
          <a:chExt cx="0" cy="0"/>
        </a:xfrm>
      </p:grpSpPr>
      <p:sp>
        <p:nvSpPr>
          <p:cNvPr id="16" name="Shape 16"/>
          <p:cNvSpPr/>
          <p:nvPr/>
        </p:nvSpPr>
        <p:spPr>
          <a:xfrm flipH="1">
            <a:off x="7595937" y="460225"/>
            <a:ext cx="1081625" cy="1124950"/>
          </a:xfrm>
          <a:custGeom>
            <a:pathLst>
              <a:path extrusionOk="0" h="44998" w="43265">
                <a:moveTo>
                  <a:pt x="0" y="44998"/>
                </a:moveTo>
                <a:lnTo>
                  <a:pt x="0" y="0"/>
                </a:lnTo>
                <a:lnTo>
                  <a:pt x="43265" y="0"/>
                </a:lnTo>
              </a:path>
            </a:pathLst>
          </a:custGeom>
          <a:noFill/>
          <a:ln cap="flat" cmpd="sng" w="28575">
            <a:solidFill>
              <a:schemeClr val="lt2"/>
            </a:solidFill>
            <a:prstDash val="solid"/>
            <a:miter/>
            <a:headEnd len="med" w="med" type="none"/>
            <a:tailEnd len="med" w="med" type="none"/>
          </a:ln>
        </p:spPr>
      </p:sp>
      <p:sp>
        <p:nvSpPr>
          <p:cNvPr id="17" name="Shape 17"/>
          <p:cNvSpPr/>
          <p:nvPr/>
        </p:nvSpPr>
        <p:spPr>
          <a:xfrm flipH="1" rot="10800000">
            <a:off x="466425" y="3558325"/>
            <a:ext cx="1081625" cy="1124950"/>
          </a:xfrm>
          <a:custGeom>
            <a:pathLst>
              <a:path extrusionOk="0" h="44998" w="43265">
                <a:moveTo>
                  <a:pt x="0" y="44998"/>
                </a:moveTo>
                <a:lnTo>
                  <a:pt x="0" y="0"/>
                </a:lnTo>
                <a:lnTo>
                  <a:pt x="43265" y="0"/>
                </a:lnTo>
              </a:path>
            </a:pathLst>
          </a:custGeom>
          <a:noFill/>
          <a:ln cap="flat" cmpd="sng" w="28575">
            <a:solidFill>
              <a:schemeClr val="lt2"/>
            </a:solidFill>
            <a:prstDash val="solid"/>
            <a:miter/>
            <a:headEnd len="med" w="med" type="none"/>
            <a:tailEnd len="med" w="med" type="none"/>
          </a:ln>
        </p:spPr>
      </p:sp>
      <p:sp>
        <p:nvSpPr>
          <p:cNvPr id="18" name="Shape 18"/>
          <p:cNvSpPr txBox="1"/>
          <p:nvPr>
            <p:ph type="title"/>
          </p:nvPr>
        </p:nvSpPr>
        <p:spPr>
          <a:xfrm>
            <a:off x="773700" y="1806450"/>
            <a:ext cx="7596600" cy="1530600"/>
          </a:xfrm>
          <a:prstGeom prst="rect">
            <a:avLst/>
          </a:prstGeom>
        </p:spPr>
        <p:txBody>
          <a:bodyPr anchorCtr="0" anchor="ctr" bIns="91425" lIns="91425" rIns="91425" tIns="91425"/>
          <a:lstStyle>
            <a:lvl1pPr lvl="0" algn="ctr">
              <a:spcBef>
                <a:spcPts val="0"/>
              </a:spcBef>
              <a:defRPr/>
            </a:lvl1pPr>
            <a:lvl2pPr lvl="1" algn="ctr">
              <a:spcBef>
                <a:spcPts val="0"/>
              </a:spcBef>
              <a:defRPr/>
            </a:lvl2pPr>
            <a:lvl3pPr lvl="2" algn="ctr">
              <a:spcBef>
                <a:spcPts val="0"/>
              </a:spcBef>
              <a:defRPr/>
            </a:lvl3pPr>
            <a:lvl4pPr lvl="3" algn="ctr">
              <a:spcBef>
                <a:spcPts val="0"/>
              </a:spcBef>
              <a:defRPr/>
            </a:lvl4pPr>
            <a:lvl5pPr lvl="4" algn="ctr">
              <a:spcBef>
                <a:spcPts val="0"/>
              </a:spcBef>
              <a:defRPr/>
            </a:lvl5pPr>
            <a:lvl6pPr lvl="5" algn="ctr">
              <a:spcBef>
                <a:spcPts val="0"/>
              </a:spcBef>
              <a:defRPr/>
            </a:lvl6pPr>
            <a:lvl7pPr lvl="6" algn="ctr">
              <a:spcBef>
                <a:spcPts val="0"/>
              </a:spcBef>
              <a:defRPr/>
            </a:lvl7pPr>
            <a:lvl8pPr lvl="7" algn="ctr">
              <a:spcBef>
                <a:spcPts val="0"/>
              </a:spcBef>
              <a:defRPr/>
            </a:lvl8pPr>
            <a:lvl9pPr lvl="8" algn="ctr">
              <a:spcBef>
                <a:spcPts val="0"/>
              </a:spcBef>
              <a:defRPr/>
            </a:lvl9pPr>
          </a:lstStyle>
          <a:p/>
        </p:txBody>
      </p:sp>
      <p:sp>
        <p:nvSpPr>
          <p:cNvPr id="19" name="Shape 19"/>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x">
  <p:cSld name="Title and body">
    <p:spTree>
      <p:nvGrpSpPr>
        <p:cNvPr id="20" name="Shape 20"/>
        <p:cNvGrpSpPr/>
        <p:nvPr/>
      </p:nvGrpSpPr>
      <p:grpSpPr>
        <a:xfrm>
          <a:off x="0" y="0"/>
          <a:ext cx="0" cy="0"/>
          <a:chOff x="0" y="0"/>
          <a:chExt cx="0" cy="0"/>
        </a:xfrm>
      </p:grpSpPr>
      <p:sp>
        <p:nvSpPr>
          <p:cNvPr id="21" name="Shape 21"/>
          <p:cNvSpPr/>
          <p:nvPr/>
        </p:nvSpPr>
        <p:spPr>
          <a:xfrm>
            <a:off x="0" y="5045700"/>
            <a:ext cx="9144000" cy="97800"/>
          </a:xfrm>
          <a:prstGeom prst="rect">
            <a:avLst/>
          </a:prstGeom>
          <a:solidFill>
            <a:schemeClr val="lt2"/>
          </a:solidFill>
          <a:ln>
            <a:noFill/>
          </a:ln>
        </p:spPr>
        <p:txBody>
          <a:bodyPr anchorCtr="0" anchor="ctr" bIns="91425" lIns="91425" rIns="91425" tIns="91425">
            <a:noAutofit/>
          </a:bodyPr>
          <a:lstStyle/>
          <a:p>
            <a:pPr lvl="0">
              <a:spcBef>
                <a:spcPts val="0"/>
              </a:spcBef>
              <a:buNone/>
            </a:pPr>
            <a:r>
              <a:t/>
            </a:r>
            <a:endParaRPr/>
          </a:p>
        </p:txBody>
      </p:sp>
      <p:sp>
        <p:nvSpPr>
          <p:cNvPr id="22" name="Shape 22"/>
          <p:cNvSpPr txBox="1"/>
          <p:nvPr>
            <p:ph type="title"/>
          </p:nvPr>
        </p:nvSpPr>
        <p:spPr>
          <a:xfrm>
            <a:off x="311700" y="315925"/>
            <a:ext cx="8520600" cy="831300"/>
          </a:xfrm>
          <a:prstGeom prst="rect">
            <a:avLst/>
          </a:prstGeom>
        </p:spPr>
        <p:txBody>
          <a:bodyPr anchorCtr="0" anchor="b"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23" name="Shape 23"/>
          <p:cNvSpPr txBox="1"/>
          <p:nvPr>
            <p:ph idx="1" type="body"/>
          </p:nvPr>
        </p:nvSpPr>
        <p:spPr>
          <a:xfrm>
            <a:off x="311700" y="1225225"/>
            <a:ext cx="8520600" cy="3354000"/>
          </a:xfrm>
          <a:prstGeom prst="rect">
            <a:avLst/>
          </a:prstGeom>
        </p:spPr>
        <p:txBody>
          <a:bodyPr anchorCtr="0" anchor="t"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24" name="Shape 24"/>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ColTx">
  <p:cSld name="Title and two columns">
    <p:spTree>
      <p:nvGrpSpPr>
        <p:cNvPr id="25" name="Shape 25"/>
        <p:cNvGrpSpPr/>
        <p:nvPr/>
      </p:nvGrpSpPr>
      <p:grpSpPr>
        <a:xfrm>
          <a:off x="0" y="0"/>
          <a:ext cx="0" cy="0"/>
          <a:chOff x="0" y="0"/>
          <a:chExt cx="0" cy="0"/>
        </a:xfrm>
      </p:grpSpPr>
      <p:sp>
        <p:nvSpPr>
          <p:cNvPr id="26" name="Shape 26"/>
          <p:cNvSpPr txBox="1"/>
          <p:nvPr>
            <p:ph type="title"/>
          </p:nvPr>
        </p:nvSpPr>
        <p:spPr>
          <a:xfrm>
            <a:off x="311700" y="315925"/>
            <a:ext cx="8520600" cy="831300"/>
          </a:xfrm>
          <a:prstGeom prst="rect">
            <a:avLst/>
          </a:prstGeom>
        </p:spPr>
        <p:txBody>
          <a:bodyPr anchorCtr="0" anchor="b"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27" name="Shape 27"/>
          <p:cNvSpPr txBox="1"/>
          <p:nvPr>
            <p:ph idx="1" type="body"/>
          </p:nvPr>
        </p:nvSpPr>
        <p:spPr>
          <a:xfrm>
            <a:off x="311700" y="1225225"/>
            <a:ext cx="3999900" cy="3354000"/>
          </a:xfrm>
          <a:prstGeom prst="rect">
            <a:avLst/>
          </a:prstGeom>
        </p:spPr>
        <p:txBody>
          <a:bodyPr anchorCtr="0" anchor="t" bIns="91425" lIns="91425" rIns="91425" tIns="91425"/>
          <a:lstStyle>
            <a:lvl1pPr lvl="0">
              <a:spcBef>
                <a:spcPts val="0"/>
              </a:spcBef>
              <a:buSzPct val="100000"/>
              <a:defRPr sz="14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p:txBody>
      </p:sp>
      <p:sp>
        <p:nvSpPr>
          <p:cNvPr id="28" name="Shape 28"/>
          <p:cNvSpPr txBox="1"/>
          <p:nvPr>
            <p:ph idx="2" type="body"/>
          </p:nvPr>
        </p:nvSpPr>
        <p:spPr>
          <a:xfrm>
            <a:off x="4832400" y="1225225"/>
            <a:ext cx="3999900" cy="3354000"/>
          </a:xfrm>
          <a:prstGeom prst="rect">
            <a:avLst/>
          </a:prstGeom>
        </p:spPr>
        <p:txBody>
          <a:bodyPr anchorCtr="0" anchor="t" bIns="91425" lIns="91425" rIns="91425" tIns="91425"/>
          <a:lstStyle>
            <a:lvl1pPr lvl="0">
              <a:spcBef>
                <a:spcPts val="0"/>
              </a:spcBef>
              <a:buSzPct val="100000"/>
              <a:defRPr sz="14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p:txBody>
      </p:sp>
      <p:sp>
        <p:nvSpPr>
          <p:cNvPr id="29" name="Shape 29"/>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30" name="Shape 30"/>
        <p:cNvGrpSpPr/>
        <p:nvPr/>
      </p:nvGrpSpPr>
      <p:grpSpPr>
        <a:xfrm>
          <a:off x="0" y="0"/>
          <a:ext cx="0" cy="0"/>
          <a:chOff x="0" y="0"/>
          <a:chExt cx="0" cy="0"/>
        </a:xfrm>
      </p:grpSpPr>
      <p:sp>
        <p:nvSpPr>
          <p:cNvPr id="31" name="Shape 31"/>
          <p:cNvSpPr txBox="1"/>
          <p:nvPr>
            <p:ph type="title"/>
          </p:nvPr>
        </p:nvSpPr>
        <p:spPr>
          <a:xfrm>
            <a:off x="311700" y="315925"/>
            <a:ext cx="8520600" cy="831300"/>
          </a:xfrm>
          <a:prstGeom prst="rect">
            <a:avLst/>
          </a:prstGeom>
        </p:spPr>
        <p:txBody>
          <a:bodyPr anchorCtr="0" anchor="b"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32" name="Shape 32"/>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One column text">
    <p:spTree>
      <p:nvGrpSpPr>
        <p:cNvPr id="33" name="Shape 33"/>
        <p:cNvGrpSpPr/>
        <p:nvPr/>
      </p:nvGrpSpPr>
      <p:grpSpPr>
        <a:xfrm>
          <a:off x="0" y="0"/>
          <a:ext cx="0" cy="0"/>
          <a:chOff x="0" y="0"/>
          <a:chExt cx="0" cy="0"/>
        </a:xfrm>
      </p:grpSpPr>
      <p:sp>
        <p:nvSpPr>
          <p:cNvPr id="34" name="Shape 34"/>
          <p:cNvSpPr txBox="1"/>
          <p:nvPr>
            <p:ph type="title"/>
          </p:nvPr>
        </p:nvSpPr>
        <p:spPr>
          <a:xfrm>
            <a:off x="311700" y="555600"/>
            <a:ext cx="2808000" cy="755700"/>
          </a:xfrm>
          <a:prstGeom prst="rect">
            <a:avLst/>
          </a:prstGeom>
        </p:spPr>
        <p:txBody>
          <a:bodyPr anchorCtr="0" anchor="b" bIns="91425" lIns="91425" rIns="91425" tIns="91425"/>
          <a:lstStyle>
            <a:lvl1pPr lvl="0">
              <a:spcBef>
                <a:spcPts val="0"/>
              </a:spcBef>
              <a:buSzPct val="100000"/>
              <a:defRPr sz="3000"/>
            </a:lvl1pPr>
            <a:lvl2pPr lvl="1">
              <a:spcBef>
                <a:spcPts val="0"/>
              </a:spcBef>
              <a:buSzPct val="100000"/>
              <a:defRPr sz="3000"/>
            </a:lvl2pPr>
            <a:lvl3pPr lvl="2">
              <a:spcBef>
                <a:spcPts val="0"/>
              </a:spcBef>
              <a:buSzPct val="100000"/>
              <a:defRPr sz="3000"/>
            </a:lvl3pPr>
            <a:lvl4pPr lvl="3">
              <a:spcBef>
                <a:spcPts val="0"/>
              </a:spcBef>
              <a:buSzPct val="100000"/>
              <a:defRPr sz="3000"/>
            </a:lvl4pPr>
            <a:lvl5pPr lvl="4">
              <a:spcBef>
                <a:spcPts val="0"/>
              </a:spcBef>
              <a:buSzPct val="100000"/>
              <a:defRPr sz="3000"/>
            </a:lvl5pPr>
            <a:lvl6pPr lvl="5">
              <a:spcBef>
                <a:spcPts val="0"/>
              </a:spcBef>
              <a:buSzPct val="100000"/>
              <a:defRPr sz="3000"/>
            </a:lvl6pPr>
            <a:lvl7pPr lvl="6">
              <a:spcBef>
                <a:spcPts val="0"/>
              </a:spcBef>
              <a:buSzPct val="100000"/>
              <a:defRPr sz="3000"/>
            </a:lvl7pPr>
            <a:lvl8pPr lvl="7">
              <a:spcBef>
                <a:spcPts val="0"/>
              </a:spcBef>
              <a:buSzPct val="100000"/>
              <a:defRPr sz="3000"/>
            </a:lvl8pPr>
            <a:lvl9pPr lvl="8">
              <a:spcBef>
                <a:spcPts val="0"/>
              </a:spcBef>
              <a:buSzPct val="100000"/>
              <a:defRPr sz="3000"/>
            </a:lvl9pPr>
          </a:lstStyle>
          <a:p/>
        </p:txBody>
      </p:sp>
      <p:sp>
        <p:nvSpPr>
          <p:cNvPr id="35" name="Shape 35"/>
          <p:cNvSpPr txBox="1"/>
          <p:nvPr>
            <p:ph idx="1" type="body"/>
          </p:nvPr>
        </p:nvSpPr>
        <p:spPr>
          <a:xfrm>
            <a:off x="311700" y="1399399"/>
            <a:ext cx="2808000" cy="2784900"/>
          </a:xfrm>
          <a:prstGeom prst="rect">
            <a:avLst/>
          </a:prstGeom>
        </p:spPr>
        <p:txBody>
          <a:bodyPr anchorCtr="0" anchor="t" bIns="91425" lIns="91425" rIns="91425" tIns="91425"/>
          <a:lstStyle>
            <a:lvl1pPr lvl="0">
              <a:spcBef>
                <a:spcPts val="0"/>
              </a:spcBef>
              <a:buSzPct val="100000"/>
              <a:defRPr sz="12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p:txBody>
      </p:sp>
      <p:sp>
        <p:nvSpPr>
          <p:cNvPr id="36" name="Shape 36"/>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Main point">
    <p:spTree>
      <p:nvGrpSpPr>
        <p:cNvPr id="37" name="Shape 37"/>
        <p:cNvGrpSpPr/>
        <p:nvPr/>
      </p:nvGrpSpPr>
      <p:grpSpPr>
        <a:xfrm>
          <a:off x="0" y="0"/>
          <a:ext cx="0" cy="0"/>
          <a:chOff x="0" y="0"/>
          <a:chExt cx="0" cy="0"/>
        </a:xfrm>
      </p:grpSpPr>
      <p:sp>
        <p:nvSpPr>
          <p:cNvPr id="38" name="Shape 38"/>
          <p:cNvSpPr/>
          <p:nvPr/>
        </p:nvSpPr>
        <p:spPr>
          <a:xfrm>
            <a:off x="0" y="5045700"/>
            <a:ext cx="9144000" cy="97800"/>
          </a:xfrm>
          <a:prstGeom prst="rect">
            <a:avLst/>
          </a:prstGeom>
          <a:solidFill>
            <a:schemeClr val="lt2"/>
          </a:solidFill>
          <a:ln>
            <a:noFill/>
          </a:ln>
        </p:spPr>
        <p:txBody>
          <a:bodyPr anchorCtr="0" anchor="ctr" bIns="91425" lIns="91425" rIns="91425" tIns="91425">
            <a:noAutofit/>
          </a:bodyPr>
          <a:lstStyle/>
          <a:p>
            <a:pPr lvl="0">
              <a:spcBef>
                <a:spcPts val="0"/>
              </a:spcBef>
              <a:buNone/>
            </a:pPr>
            <a:r>
              <a:t/>
            </a:r>
            <a:endParaRPr/>
          </a:p>
        </p:txBody>
      </p:sp>
      <p:sp>
        <p:nvSpPr>
          <p:cNvPr id="39" name="Shape 39"/>
          <p:cNvSpPr txBox="1"/>
          <p:nvPr>
            <p:ph type="title"/>
          </p:nvPr>
        </p:nvSpPr>
        <p:spPr>
          <a:xfrm>
            <a:off x="490250" y="450150"/>
            <a:ext cx="5878800" cy="4090800"/>
          </a:xfrm>
          <a:prstGeom prst="rect">
            <a:avLst/>
          </a:prstGeom>
        </p:spPr>
        <p:txBody>
          <a:bodyPr anchorCtr="0" anchor="ctr" bIns="91425" lIns="91425" rIns="91425" tIns="91425"/>
          <a:lstStyle>
            <a:lvl1pPr lvl="0">
              <a:spcBef>
                <a:spcPts val="0"/>
              </a:spcBef>
              <a:buSzPct val="100000"/>
              <a:defRPr sz="4800"/>
            </a:lvl1pPr>
            <a:lvl2pPr lvl="1">
              <a:spcBef>
                <a:spcPts val="0"/>
              </a:spcBef>
              <a:buSzPct val="100000"/>
              <a:defRPr sz="4800"/>
            </a:lvl2pPr>
            <a:lvl3pPr lvl="2">
              <a:spcBef>
                <a:spcPts val="0"/>
              </a:spcBef>
              <a:buSzPct val="100000"/>
              <a:defRPr sz="4800"/>
            </a:lvl3pPr>
            <a:lvl4pPr lvl="3">
              <a:spcBef>
                <a:spcPts val="0"/>
              </a:spcBef>
              <a:buSzPct val="100000"/>
              <a:defRPr sz="4800"/>
            </a:lvl4pPr>
            <a:lvl5pPr lvl="4">
              <a:spcBef>
                <a:spcPts val="0"/>
              </a:spcBef>
              <a:buSzPct val="100000"/>
              <a:defRPr sz="4800"/>
            </a:lvl5pPr>
            <a:lvl6pPr lvl="5">
              <a:spcBef>
                <a:spcPts val="0"/>
              </a:spcBef>
              <a:buSzPct val="100000"/>
              <a:defRPr sz="4800"/>
            </a:lvl6pPr>
            <a:lvl7pPr lvl="6">
              <a:spcBef>
                <a:spcPts val="0"/>
              </a:spcBef>
              <a:buSzPct val="100000"/>
              <a:defRPr sz="4800"/>
            </a:lvl7pPr>
            <a:lvl8pPr lvl="7">
              <a:spcBef>
                <a:spcPts val="0"/>
              </a:spcBef>
              <a:buSzPct val="100000"/>
              <a:defRPr sz="4800"/>
            </a:lvl8pPr>
            <a:lvl9pPr lvl="8">
              <a:spcBef>
                <a:spcPts val="0"/>
              </a:spcBef>
              <a:buSzPct val="100000"/>
              <a:defRPr sz="4800"/>
            </a:lvl9pPr>
          </a:lstStyle>
          <a:p/>
        </p:txBody>
      </p:sp>
      <p:sp>
        <p:nvSpPr>
          <p:cNvPr id="40" name="Shape 40"/>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Section title and description">
    <p:spTree>
      <p:nvGrpSpPr>
        <p:cNvPr id="41" name="Shape 41"/>
        <p:cNvGrpSpPr/>
        <p:nvPr/>
      </p:nvGrpSpPr>
      <p:grpSpPr>
        <a:xfrm>
          <a:off x="0" y="0"/>
          <a:ext cx="0" cy="0"/>
          <a:chOff x="0" y="0"/>
          <a:chExt cx="0" cy="0"/>
        </a:xfrm>
      </p:grpSpPr>
      <p:sp>
        <p:nvSpPr>
          <p:cNvPr id="42" name="Shape 42"/>
          <p:cNvSpPr/>
          <p:nvPr/>
        </p:nvSpPr>
        <p:spPr>
          <a:xfrm>
            <a:off x="4572000" y="-25"/>
            <a:ext cx="4572000" cy="5143500"/>
          </a:xfrm>
          <a:prstGeom prst="rect">
            <a:avLst/>
          </a:prstGeom>
          <a:solidFill>
            <a:schemeClr val="lt2"/>
          </a:solidFill>
          <a:ln>
            <a:noFill/>
          </a:ln>
        </p:spPr>
        <p:txBody>
          <a:bodyPr anchorCtr="0" anchor="ctr" bIns="91425" lIns="91425" rIns="91425" tIns="91425">
            <a:noAutofit/>
          </a:bodyPr>
          <a:lstStyle/>
          <a:p>
            <a:pPr lvl="0">
              <a:spcBef>
                <a:spcPts val="0"/>
              </a:spcBef>
              <a:buNone/>
            </a:pPr>
            <a:r>
              <a:t/>
            </a:r>
            <a:endParaRPr/>
          </a:p>
        </p:txBody>
      </p:sp>
      <p:cxnSp>
        <p:nvCxnSpPr>
          <p:cNvPr id="43" name="Shape 43"/>
          <p:cNvCxnSpPr/>
          <p:nvPr/>
        </p:nvCxnSpPr>
        <p:spPr>
          <a:xfrm>
            <a:off x="5029675" y="4495500"/>
            <a:ext cx="468300" cy="0"/>
          </a:xfrm>
          <a:prstGeom prst="straightConnector1">
            <a:avLst/>
          </a:prstGeom>
          <a:noFill/>
          <a:ln cap="flat" cmpd="sng" w="19050">
            <a:solidFill>
              <a:schemeClr val="lt1"/>
            </a:solidFill>
            <a:prstDash val="solid"/>
            <a:round/>
            <a:headEnd len="med" w="med" type="none"/>
            <a:tailEnd len="med" w="med" type="none"/>
          </a:ln>
        </p:spPr>
      </p:cxnSp>
      <p:sp>
        <p:nvSpPr>
          <p:cNvPr id="44" name="Shape 44"/>
          <p:cNvSpPr txBox="1"/>
          <p:nvPr>
            <p:ph type="title"/>
          </p:nvPr>
        </p:nvSpPr>
        <p:spPr>
          <a:xfrm>
            <a:off x="265500" y="929275"/>
            <a:ext cx="4045200" cy="1786200"/>
          </a:xfrm>
          <a:prstGeom prst="rect">
            <a:avLst/>
          </a:prstGeom>
        </p:spPr>
        <p:txBody>
          <a:bodyPr anchorCtr="0" anchor="b" bIns="91425" lIns="91425" rIns="91425" tIns="91425"/>
          <a:lstStyle>
            <a:lvl1pPr lvl="0" algn="ctr">
              <a:spcBef>
                <a:spcPts val="0"/>
              </a:spcBef>
              <a:buClr>
                <a:schemeClr val="lt2"/>
              </a:buClr>
              <a:defRPr>
                <a:solidFill>
                  <a:schemeClr val="lt2"/>
                </a:solidFill>
              </a:defRPr>
            </a:lvl1pPr>
            <a:lvl2pPr lvl="1" algn="ctr">
              <a:spcBef>
                <a:spcPts val="0"/>
              </a:spcBef>
              <a:buClr>
                <a:schemeClr val="lt2"/>
              </a:buClr>
              <a:defRPr>
                <a:solidFill>
                  <a:schemeClr val="lt2"/>
                </a:solidFill>
              </a:defRPr>
            </a:lvl2pPr>
            <a:lvl3pPr lvl="2" algn="ctr">
              <a:spcBef>
                <a:spcPts val="0"/>
              </a:spcBef>
              <a:buClr>
                <a:schemeClr val="lt2"/>
              </a:buClr>
              <a:defRPr>
                <a:solidFill>
                  <a:schemeClr val="lt2"/>
                </a:solidFill>
              </a:defRPr>
            </a:lvl3pPr>
            <a:lvl4pPr lvl="3" algn="ctr">
              <a:spcBef>
                <a:spcPts val="0"/>
              </a:spcBef>
              <a:buClr>
                <a:schemeClr val="lt2"/>
              </a:buClr>
              <a:defRPr>
                <a:solidFill>
                  <a:schemeClr val="lt2"/>
                </a:solidFill>
              </a:defRPr>
            </a:lvl4pPr>
            <a:lvl5pPr lvl="4" algn="ctr">
              <a:spcBef>
                <a:spcPts val="0"/>
              </a:spcBef>
              <a:buClr>
                <a:schemeClr val="lt2"/>
              </a:buClr>
              <a:defRPr>
                <a:solidFill>
                  <a:schemeClr val="lt2"/>
                </a:solidFill>
              </a:defRPr>
            </a:lvl5pPr>
            <a:lvl6pPr lvl="5" algn="ctr">
              <a:spcBef>
                <a:spcPts val="0"/>
              </a:spcBef>
              <a:buClr>
                <a:schemeClr val="lt2"/>
              </a:buClr>
              <a:defRPr>
                <a:solidFill>
                  <a:schemeClr val="lt2"/>
                </a:solidFill>
              </a:defRPr>
            </a:lvl6pPr>
            <a:lvl7pPr lvl="6" algn="ctr">
              <a:spcBef>
                <a:spcPts val="0"/>
              </a:spcBef>
              <a:buClr>
                <a:schemeClr val="lt2"/>
              </a:buClr>
              <a:defRPr>
                <a:solidFill>
                  <a:schemeClr val="lt2"/>
                </a:solidFill>
              </a:defRPr>
            </a:lvl7pPr>
            <a:lvl8pPr lvl="7" algn="ctr">
              <a:spcBef>
                <a:spcPts val="0"/>
              </a:spcBef>
              <a:buClr>
                <a:schemeClr val="lt2"/>
              </a:buClr>
              <a:defRPr>
                <a:solidFill>
                  <a:schemeClr val="lt2"/>
                </a:solidFill>
              </a:defRPr>
            </a:lvl8pPr>
            <a:lvl9pPr lvl="8" algn="ctr">
              <a:spcBef>
                <a:spcPts val="0"/>
              </a:spcBef>
              <a:buClr>
                <a:schemeClr val="lt2"/>
              </a:buClr>
              <a:defRPr>
                <a:solidFill>
                  <a:schemeClr val="lt2"/>
                </a:solidFill>
              </a:defRPr>
            </a:lvl9pPr>
          </a:lstStyle>
          <a:p/>
        </p:txBody>
      </p:sp>
      <p:sp>
        <p:nvSpPr>
          <p:cNvPr id="45" name="Shape 45"/>
          <p:cNvSpPr txBox="1"/>
          <p:nvPr>
            <p:ph idx="1" type="subTitle"/>
          </p:nvPr>
        </p:nvSpPr>
        <p:spPr>
          <a:xfrm>
            <a:off x="265500" y="2769000"/>
            <a:ext cx="4045200" cy="1574100"/>
          </a:xfrm>
          <a:prstGeom prst="rect">
            <a:avLst/>
          </a:prstGeom>
        </p:spPr>
        <p:txBody>
          <a:bodyPr anchorCtr="0" anchor="t" bIns="91425" lIns="91425" rIns="91425" tIns="91425"/>
          <a:lstStyle>
            <a:lvl1pPr lvl="0" algn="ctr">
              <a:lnSpc>
                <a:spcPct val="100000"/>
              </a:lnSpc>
              <a:spcBef>
                <a:spcPts val="0"/>
              </a:spcBef>
              <a:spcAft>
                <a:spcPts val="0"/>
              </a:spcAft>
              <a:buSzPct val="100000"/>
              <a:buFont typeface="Economica"/>
              <a:buNone/>
              <a:defRPr sz="2400">
                <a:latin typeface="Economica"/>
                <a:ea typeface="Economica"/>
                <a:cs typeface="Economica"/>
                <a:sym typeface="Economica"/>
              </a:defRPr>
            </a:lvl1pPr>
            <a:lvl2pPr lvl="1" algn="ctr">
              <a:lnSpc>
                <a:spcPct val="100000"/>
              </a:lnSpc>
              <a:spcBef>
                <a:spcPts val="0"/>
              </a:spcBef>
              <a:spcAft>
                <a:spcPts val="0"/>
              </a:spcAft>
              <a:buSzPct val="100000"/>
              <a:buFont typeface="Economica"/>
              <a:buNone/>
              <a:defRPr sz="2400">
                <a:latin typeface="Economica"/>
                <a:ea typeface="Economica"/>
                <a:cs typeface="Economica"/>
                <a:sym typeface="Economica"/>
              </a:defRPr>
            </a:lvl2pPr>
            <a:lvl3pPr lvl="2" algn="ctr">
              <a:lnSpc>
                <a:spcPct val="100000"/>
              </a:lnSpc>
              <a:spcBef>
                <a:spcPts val="0"/>
              </a:spcBef>
              <a:spcAft>
                <a:spcPts val="0"/>
              </a:spcAft>
              <a:buSzPct val="100000"/>
              <a:buFont typeface="Economica"/>
              <a:buNone/>
              <a:defRPr sz="2400">
                <a:latin typeface="Economica"/>
                <a:ea typeface="Economica"/>
                <a:cs typeface="Economica"/>
                <a:sym typeface="Economica"/>
              </a:defRPr>
            </a:lvl3pPr>
            <a:lvl4pPr lvl="3" algn="ctr">
              <a:lnSpc>
                <a:spcPct val="100000"/>
              </a:lnSpc>
              <a:spcBef>
                <a:spcPts val="0"/>
              </a:spcBef>
              <a:spcAft>
                <a:spcPts val="0"/>
              </a:spcAft>
              <a:buSzPct val="100000"/>
              <a:buFont typeface="Economica"/>
              <a:buNone/>
              <a:defRPr sz="2400">
                <a:latin typeface="Economica"/>
                <a:ea typeface="Economica"/>
                <a:cs typeface="Economica"/>
                <a:sym typeface="Economica"/>
              </a:defRPr>
            </a:lvl4pPr>
            <a:lvl5pPr lvl="4" algn="ctr">
              <a:lnSpc>
                <a:spcPct val="100000"/>
              </a:lnSpc>
              <a:spcBef>
                <a:spcPts val="0"/>
              </a:spcBef>
              <a:spcAft>
                <a:spcPts val="0"/>
              </a:spcAft>
              <a:buSzPct val="100000"/>
              <a:buFont typeface="Economica"/>
              <a:buNone/>
              <a:defRPr sz="2400">
                <a:latin typeface="Economica"/>
                <a:ea typeface="Economica"/>
                <a:cs typeface="Economica"/>
                <a:sym typeface="Economica"/>
              </a:defRPr>
            </a:lvl5pPr>
            <a:lvl6pPr lvl="5" algn="ctr">
              <a:lnSpc>
                <a:spcPct val="100000"/>
              </a:lnSpc>
              <a:spcBef>
                <a:spcPts val="0"/>
              </a:spcBef>
              <a:spcAft>
                <a:spcPts val="0"/>
              </a:spcAft>
              <a:buSzPct val="100000"/>
              <a:buFont typeface="Economica"/>
              <a:buNone/>
              <a:defRPr sz="2400">
                <a:latin typeface="Economica"/>
                <a:ea typeface="Economica"/>
                <a:cs typeface="Economica"/>
                <a:sym typeface="Economica"/>
              </a:defRPr>
            </a:lvl6pPr>
            <a:lvl7pPr lvl="6" algn="ctr">
              <a:lnSpc>
                <a:spcPct val="100000"/>
              </a:lnSpc>
              <a:spcBef>
                <a:spcPts val="0"/>
              </a:spcBef>
              <a:spcAft>
                <a:spcPts val="0"/>
              </a:spcAft>
              <a:buSzPct val="100000"/>
              <a:buFont typeface="Economica"/>
              <a:buNone/>
              <a:defRPr sz="2400">
                <a:latin typeface="Economica"/>
                <a:ea typeface="Economica"/>
                <a:cs typeface="Economica"/>
                <a:sym typeface="Economica"/>
              </a:defRPr>
            </a:lvl7pPr>
            <a:lvl8pPr lvl="7" algn="ctr">
              <a:lnSpc>
                <a:spcPct val="100000"/>
              </a:lnSpc>
              <a:spcBef>
                <a:spcPts val="0"/>
              </a:spcBef>
              <a:spcAft>
                <a:spcPts val="0"/>
              </a:spcAft>
              <a:buSzPct val="100000"/>
              <a:buFont typeface="Economica"/>
              <a:buNone/>
              <a:defRPr sz="2400">
                <a:latin typeface="Economica"/>
                <a:ea typeface="Economica"/>
                <a:cs typeface="Economica"/>
                <a:sym typeface="Economica"/>
              </a:defRPr>
            </a:lvl8pPr>
            <a:lvl9pPr lvl="8" algn="ctr">
              <a:lnSpc>
                <a:spcPct val="100000"/>
              </a:lnSpc>
              <a:spcBef>
                <a:spcPts val="0"/>
              </a:spcBef>
              <a:spcAft>
                <a:spcPts val="0"/>
              </a:spcAft>
              <a:buSzPct val="100000"/>
              <a:buFont typeface="Economica"/>
              <a:buNone/>
              <a:defRPr sz="2400">
                <a:latin typeface="Economica"/>
                <a:ea typeface="Economica"/>
                <a:cs typeface="Economica"/>
                <a:sym typeface="Economica"/>
              </a:defRPr>
            </a:lvl9pPr>
          </a:lstStyle>
          <a:p/>
        </p:txBody>
      </p:sp>
      <p:sp>
        <p:nvSpPr>
          <p:cNvPr id="46" name="Shape 46"/>
          <p:cNvSpPr txBox="1"/>
          <p:nvPr>
            <p:ph idx="2" type="body"/>
          </p:nvPr>
        </p:nvSpPr>
        <p:spPr>
          <a:xfrm>
            <a:off x="4939500" y="724200"/>
            <a:ext cx="3837000" cy="3695100"/>
          </a:xfrm>
          <a:prstGeom prst="rect">
            <a:avLst/>
          </a:prstGeom>
        </p:spPr>
        <p:txBody>
          <a:bodyPr anchorCtr="0" anchor="ctr" bIns="91425" lIns="91425" rIns="91425" tIns="91425"/>
          <a:lstStyle>
            <a:lvl1pPr lvl="0">
              <a:spcBef>
                <a:spcPts val="0"/>
              </a:spcBef>
              <a:buClr>
                <a:schemeClr val="lt1"/>
              </a:buClr>
              <a:defRPr>
                <a:solidFill>
                  <a:schemeClr val="lt1"/>
                </a:solidFill>
              </a:defRPr>
            </a:lvl1pPr>
            <a:lvl2pPr lvl="1">
              <a:spcBef>
                <a:spcPts val="0"/>
              </a:spcBef>
              <a:buClr>
                <a:schemeClr val="lt1"/>
              </a:buClr>
              <a:defRPr>
                <a:solidFill>
                  <a:schemeClr val="lt1"/>
                </a:solidFill>
              </a:defRPr>
            </a:lvl2pPr>
            <a:lvl3pPr lvl="2">
              <a:spcBef>
                <a:spcPts val="0"/>
              </a:spcBef>
              <a:buClr>
                <a:schemeClr val="lt1"/>
              </a:buClr>
              <a:defRPr>
                <a:solidFill>
                  <a:schemeClr val="lt1"/>
                </a:solidFill>
              </a:defRPr>
            </a:lvl3pPr>
            <a:lvl4pPr lvl="3">
              <a:spcBef>
                <a:spcPts val="0"/>
              </a:spcBef>
              <a:buClr>
                <a:schemeClr val="lt1"/>
              </a:buClr>
              <a:defRPr>
                <a:solidFill>
                  <a:schemeClr val="lt1"/>
                </a:solidFill>
              </a:defRPr>
            </a:lvl4pPr>
            <a:lvl5pPr lvl="4">
              <a:spcBef>
                <a:spcPts val="0"/>
              </a:spcBef>
              <a:buClr>
                <a:schemeClr val="lt1"/>
              </a:buClr>
              <a:defRPr>
                <a:solidFill>
                  <a:schemeClr val="lt1"/>
                </a:solidFill>
              </a:defRPr>
            </a:lvl5pPr>
            <a:lvl6pPr lvl="5">
              <a:spcBef>
                <a:spcPts val="0"/>
              </a:spcBef>
              <a:buClr>
                <a:schemeClr val="lt1"/>
              </a:buClr>
              <a:defRPr>
                <a:solidFill>
                  <a:schemeClr val="lt1"/>
                </a:solidFill>
              </a:defRPr>
            </a:lvl6pPr>
            <a:lvl7pPr lvl="6">
              <a:spcBef>
                <a:spcPts val="0"/>
              </a:spcBef>
              <a:buClr>
                <a:schemeClr val="lt1"/>
              </a:buClr>
              <a:defRPr>
                <a:solidFill>
                  <a:schemeClr val="lt1"/>
                </a:solidFill>
              </a:defRPr>
            </a:lvl7pPr>
            <a:lvl8pPr lvl="7">
              <a:spcBef>
                <a:spcPts val="0"/>
              </a:spcBef>
              <a:buClr>
                <a:schemeClr val="lt1"/>
              </a:buClr>
              <a:defRPr>
                <a:solidFill>
                  <a:schemeClr val="lt1"/>
                </a:solidFill>
              </a:defRPr>
            </a:lvl8pPr>
            <a:lvl9pPr lvl="8">
              <a:spcBef>
                <a:spcPts val="0"/>
              </a:spcBef>
              <a:buClr>
                <a:schemeClr val="lt1"/>
              </a:buClr>
              <a:defRPr>
                <a:solidFill>
                  <a:schemeClr val="lt1"/>
                </a:solidFill>
              </a:defRPr>
            </a:lvl9pPr>
          </a:lstStyle>
          <a:p/>
        </p:txBody>
      </p:sp>
      <p:sp>
        <p:nvSpPr>
          <p:cNvPr id="47" name="Shape 47"/>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solidFill>
                  <a:schemeClr val="lt1"/>
                </a:solidFill>
              </a:rPr>
              <a:t>‹#›</a:t>
            </a:fl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Caption">
    <p:spTree>
      <p:nvGrpSpPr>
        <p:cNvPr id="48" name="Shape 48"/>
        <p:cNvGrpSpPr/>
        <p:nvPr/>
      </p:nvGrpSpPr>
      <p:grpSpPr>
        <a:xfrm>
          <a:off x="0" y="0"/>
          <a:ext cx="0" cy="0"/>
          <a:chOff x="0" y="0"/>
          <a:chExt cx="0" cy="0"/>
        </a:xfrm>
      </p:grpSpPr>
      <p:sp>
        <p:nvSpPr>
          <p:cNvPr id="49" name="Shape 49"/>
          <p:cNvSpPr txBox="1"/>
          <p:nvPr>
            <p:ph idx="1" type="body"/>
          </p:nvPr>
        </p:nvSpPr>
        <p:spPr>
          <a:xfrm>
            <a:off x="319500" y="4218925"/>
            <a:ext cx="5998800" cy="598800"/>
          </a:xfrm>
          <a:prstGeom prst="rect">
            <a:avLst/>
          </a:prstGeom>
        </p:spPr>
        <p:txBody>
          <a:bodyPr anchorCtr="0" anchor="ctr" bIns="91425" lIns="91425" rIns="91425" tIns="91425"/>
          <a:lstStyle>
            <a:lvl1pPr lvl="0">
              <a:lnSpc>
                <a:spcPct val="100000"/>
              </a:lnSpc>
              <a:spcBef>
                <a:spcPts val="0"/>
              </a:spcBef>
              <a:spcAft>
                <a:spcPts val="0"/>
              </a:spcAft>
              <a:buSzPct val="100000"/>
              <a:buFont typeface="Economica"/>
              <a:buNone/>
              <a:defRPr sz="2400">
                <a:latin typeface="Economica"/>
                <a:ea typeface="Economica"/>
                <a:cs typeface="Economica"/>
                <a:sym typeface="Economica"/>
              </a:defRPr>
            </a:lvl1pPr>
          </a:lstStyle>
          <a:p/>
        </p:txBody>
      </p:sp>
      <p:sp>
        <p:nvSpPr>
          <p:cNvPr id="50" name="Shape 50"/>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Masters/_rels/slideMaster1.xml.rels><?xml version="1.0" encoding="UTF-8"?>

<Relationships xmlns="http://schemas.openxmlformats.org/package/2006/relationships">
  <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theme" Target="../theme/theme2.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5" name="Shape 5"/>
        <p:cNvGrpSpPr/>
        <p:nvPr/>
      </p:nvGrpSpPr>
      <p:grpSpPr>
        <a:xfrm>
          <a:off x="0" y="0"/>
          <a:ext cx="0" cy="0"/>
          <a:chOff x="0" y="0"/>
          <a:chExt cx="0" cy="0"/>
        </a:xfrm>
      </p:grpSpPr>
      <p:sp>
        <p:nvSpPr>
          <p:cNvPr id="6" name="Shape 6"/>
          <p:cNvSpPr txBox="1"/>
          <p:nvPr>
            <p:ph type="title"/>
          </p:nvPr>
        </p:nvSpPr>
        <p:spPr>
          <a:xfrm>
            <a:off x="311700" y="315925"/>
            <a:ext cx="8520600" cy="831300"/>
          </a:xfrm>
          <a:prstGeom prst="rect">
            <a:avLst/>
          </a:prstGeom>
          <a:noFill/>
          <a:ln>
            <a:noFill/>
          </a:ln>
        </p:spPr>
        <p:txBody>
          <a:bodyPr anchorCtr="0" anchor="b" bIns="91425" lIns="91425" rIns="91425" tIns="91425"/>
          <a:lstStyle>
            <a:lvl1pPr lvl="0">
              <a:spcBef>
                <a:spcPts val="0"/>
              </a:spcBef>
              <a:buClr>
                <a:schemeClr val="dk1"/>
              </a:buClr>
              <a:buSzPct val="100000"/>
              <a:buFont typeface="Economica"/>
              <a:buNone/>
              <a:defRPr sz="4200">
                <a:solidFill>
                  <a:schemeClr val="dk1"/>
                </a:solidFill>
                <a:latin typeface="Economica"/>
                <a:ea typeface="Economica"/>
                <a:cs typeface="Economica"/>
                <a:sym typeface="Economica"/>
              </a:defRPr>
            </a:lvl1pPr>
            <a:lvl2pPr lvl="1">
              <a:spcBef>
                <a:spcPts val="0"/>
              </a:spcBef>
              <a:buClr>
                <a:schemeClr val="dk1"/>
              </a:buClr>
              <a:buSzPct val="100000"/>
              <a:buFont typeface="Economica"/>
              <a:buNone/>
              <a:defRPr sz="4200">
                <a:solidFill>
                  <a:schemeClr val="dk1"/>
                </a:solidFill>
                <a:latin typeface="Economica"/>
                <a:ea typeface="Economica"/>
                <a:cs typeface="Economica"/>
                <a:sym typeface="Economica"/>
              </a:defRPr>
            </a:lvl2pPr>
            <a:lvl3pPr lvl="2">
              <a:spcBef>
                <a:spcPts val="0"/>
              </a:spcBef>
              <a:buClr>
                <a:schemeClr val="dk1"/>
              </a:buClr>
              <a:buSzPct val="100000"/>
              <a:buFont typeface="Economica"/>
              <a:buNone/>
              <a:defRPr sz="4200">
                <a:solidFill>
                  <a:schemeClr val="dk1"/>
                </a:solidFill>
                <a:latin typeface="Economica"/>
                <a:ea typeface="Economica"/>
                <a:cs typeface="Economica"/>
                <a:sym typeface="Economica"/>
              </a:defRPr>
            </a:lvl3pPr>
            <a:lvl4pPr lvl="3">
              <a:spcBef>
                <a:spcPts val="0"/>
              </a:spcBef>
              <a:buClr>
                <a:schemeClr val="dk1"/>
              </a:buClr>
              <a:buSzPct val="100000"/>
              <a:buFont typeface="Economica"/>
              <a:buNone/>
              <a:defRPr sz="4200">
                <a:solidFill>
                  <a:schemeClr val="dk1"/>
                </a:solidFill>
                <a:latin typeface="Economica"/>
                <a:ea typeface="Economica"/>
                <a:cs typeface="Economica"/>
                <a:sym typeface="Economica"/>
              </a:defRPr>
            </a:lvl4pPr>
            <a:lvl5pPr lvl="4">
              <a:spcBef>
                <a:spcPts val="0"/>
              </a:spcBef>
              <a:buClr>
                <a:schemeClr val="dk1"/>
              </a:buClr>
              <a:buSzPct val="100000"/>
              <a:buFont typeface="Economica"/>
              <a:buNone/>
              <a:defRPr sz="4200">
                <a:solidFill>
                  <a:schemeClr val="dk1"/>
                </a:solidFill>
                <a:latin typeface="Economica"/>
                <a:ea typeface="Economica"/>
                <a:cs typeface="Economica"/>
                <a:sym typeface="Economica"/>
              </a:defRPr>
            </a:lvl5pPr>
            <a:lvl6pPr lvl="5">
              <a:spcBef>
                <a:spcPts val="0"/>
              </a:spcBef>
              <a:buClr>
                <a:schemeClr val="dk1"/>
              </a:buClr>
              <a:buSzPct val="100000"/>
              <a:buFont typeface="Economica"/>
              <a:buNone/>
              <a:defRPr sz="4200">
                <a:solidFill>
                  <a:schemeClr val="dk1"/>
                </a:solidFill>
                <a:latin typeface="Economica"/>
                <a:ea typeface="Economica"/>
                <a:cs typeface="Economica"/>
                <a:sym typeface="Economica"/>
              </a:defRPr>
            </a:lvl6pPr>
            <a:lvl7pPr lvl="6">
              <a:spcBef>
                <a:spcPts val="0"/>
              </a:spcBef>
              <a:buClr>
                <a:schemeClr val="dk1"/>
              </a:buClr>
              <a:buSzPct val="100000"/>
              <a:buFont typeface="Economica"/>
              <a:buNone/>
              <a:defRPr sz="4200">
                <a:solidFill>
                  <a:schemeClr val="dk1"/>
                </a:solidFill>
                <a:latin typeface="Economica"/>
                <a:ea typeface="Economica"/>
                <a:cs typeface="Economica"/>
                <a:sym typeface="Economica"/>
              </a:defRPr>
            </a:lvl7pPr>
            <a:lvl8pPr lvl="7">
              <a:spcBef>
                <a:spcPts val="0"/>
              </a:spcBef>
              <a:buClr>
                <a:schemeClr val="dk1"/>
              </a:buClr>
              <a:buSzPct val="100000"/>
              <a:buFont typeface="Economica"/>
              <a:buNone/>
              <a:defRPr sz="4200">
                <a:solidFill>
                  <a:schemeClr val="dk1"/>
                </a:solidFill>
                <a:latin typeface="Economica"/>
                <a:ea typeface="Economica"/>
                <a:cs typeface="Economica"/>
                <a:sym typeface="Economica"/>
              </a:defRPr>
            </a:lvl8pPr>
            <a:lvl9pPr lvl="8">
              <a:spcBef>
                <a:spcPts val="0"/>
              </a:spcBef>
              <a:buClr>
                <a:schemeClr val="dk1"/>
              </a:buClr>
              <a:buSzPct val="100000"/>
              <a:buFont typeface="Economica"/>
              <a:buNone/>
              <a:defRPr sz="4200">
                <a:solidFill>
                  <a:schemeClr val="dk1"/>
                </a:solidFill>
                <a:latin typeface="Economica"/>
                <a:ea typeface="Economica"/>
                <a:cs typeface="Economica"/>
                <a:sym typeface="Economica"/>
              </a:defRPr>
            </a:lvl9pPr>
          </a:lstStyle>
          <a:p/>
        </p:txBody>
      </p:sp>
      <p:sp>
        <p:nvSpPr>
          <p:cNvPr id="7" name="Shape 7"/>
          <p:cNvSpPr txBox="1"/>
          <p:nvPr>
            <p:ph idx="1" type="body"/>
          </p:nvPr>
        </p:nvSpPr>
        <p:spPr>
          <a:xfrm>
            <a:off x="311700" y="1225225"/>
            <a:ext cx="8520600" cy="3354000"/>
          </a:xfrm>
          <a:prstGeom prst="rect">
            <a:avLst/>
          </a:prstGeom>
          <a:noFill/>
          <a:ln>
            <a:noFill/>
          </a:ln>
        </p:spPr>
        <p:txBody>
          <a:bodyPr anchorCtr="0" anchor="t" bIns="91425" lIns="91425" rIns="91425" tIns="91425"/>
          <a:lstStyle>
            <a:lvl1pPr lvl="0">
              <a:lnSpc>
                <a:spcPct val="115000"/>
              </a:lnSpc>
              <a:spcBef>
                <a:spcPts val="0"/>
              </a:spcBef>
              <a:spcAft>
                <a:spcPts val="1600"/>
              </a:spcAft>
              <a:buClr>
                <a:schemeClr val="dk1"/>
              </a:buClr>
              <a:buSzPct val="100000"/>
              <a:buFont typeface="Open Sans"/>
              <a:defRPr sz="1800">
                <a:solidFill>
                  <a:schemeClr val="dk1"/>
                </a:solidFill>
                <a:latin typeface="Open Sans"/>
                <a:ea typeface="Open Sans"/>
                <a:cs typeface="Open Sans"/>
                <a:sym typeface="Open Sans"/>
              </a:defRPr>
            </a:lvl1pPr>
            <a:lvl2pPr lvl="1">
              <a:lnSpc>
                <a:spcPct val="115000"/>
              </a:lnSpc>
              <a:spcBef>
                <a:spcPts val="0"/>
              </a:spcBef>
              <a:spcAft>
                <a:spcPts val="1600"/>
              </a:spcAft>
              <a:buClr>
                <a:schemeClr val="dk1"/>
              </a:buClr>
              <a:buFont typeface="Open Sans"/>
              <a:defRPr>
                <a:solidFill>
                  <a:schemeClr val="dk1"/>
                </a:solidFill>
                <a:latin typeface="Open Sans"/>
                <a:ea typeface="Open Sans"/>
                <a:cs typeface="Open Sans"/>
                <a:sym typeface="Open Sans"/>
              </a:defRPr>
            </a:lvl2pPr>
            <a:lvl3pPr lvl="2">
              <a:lnSpc>
                <a:spcPct val="115000"/>
              </a:lnSpc>
              <a:spcBef>
                <a:spcPts val="0"/>
              </a:spcBef>
              <a:spcAft>
                <a:spcPts val="1600"/>
              </a:spcAft>
              <a:buClr>
                <a:schemeClr val="dk1"/>
              </a:buClr>
              <a:buFont typeface="Open Sans"/>
              <a:defRPr>
                <a:solidFill>
                  <a:schemeClr val="dk1"/>
                </a:solidFill>
                <a:latin typeface="Open Sans"/>
                <a:ea typeface="Open Sans"/>
                <a:cs typeface="Open Sans"/>
                <a:sym typeface="Open Sans"/>
              </a:defRPr>
            </a:lvl3pPr>
            <a:lvl4pPr lvl="3">
              <a:lnSpc>
                <a:spcPct val="115000"/>
              </a:lnSpc>
              <a:spcBef>
                <a:spcPts val="0"/>
              </a:spcBef>
              <a:spcAft>
                <a:spcPts val="1600"/>
              </a:spcAft>
              <a:buClr>
                <a:schemeClr val="dk1"/>
              </a:buClr>
              <a:buFont typeface="Open Sans"/>
              <a:defRPr>
                <a:solidFill>
                  <a:schemeClr val="dk1"/>
                </a:solidFill>
                <a:latin typeface="Open Sans"/>
                <a:ea typeface="Open Sans"/>
                <a:cs typeface="Open Sans"/>
                <a:sym typeface="Open Sans"/>
              </a:defRPr>
            </a:lvl4pPr>
            <a:lvl5pPr lvl="4">
              <a:lnSpc>
                <a:spcPct val="115000"/>
              </a:lnSpc>
              <a:spcBef>
                <a:spcPts val="0"/>
              </a:spcBef>
              <a:spcAft>
                <a:spcPts val="1600"/>
              </a:spcAft>
              <a:buClr>
                <a:schemeClr val="dk1"/>
              </a:buClr>
              <a:buFont typeface="Open Sans"/>
              <a:defRPr>
                <a:solidFill>
                  <a:schemeClr val="dk1"/>
                </a:solidFill>
                <a:latin typeface="Open Sans"/>
                <a:ea typeface="Open Sans"/>
                <a:cs typeface="Open Sans"/>
                <a:sym typeface="Open Sans"/>
              </a:defRPr>
            </a:lvl5pPr>
            <a:lvl6pPr lvl="5">
              <a:lnSpc>
                <a:spcPct val="115000"/>
              </a:lnSpc>
              <a:spcBef>
                <a:spcPts val="0"/>
              </a:spcBef>
              <a:spcAft>
                <a:spcPts val="1600"/>
              </a:spcAft>
              <a:buClr>
                <a:schemeClr val="dk1"/>
              </a:buClr>
              <a:buFont typeface="Open Sans"/>
              <a:defRPr>
                <a:solidFill>
                  <a:schemeClr val="dk1"/>
                </a:solidFill>
                <a:latin typeface="Open Sans"/>
                <a:ea typeface="Open Sans"/>
                <a:cs typeface="Open Sans"/>
                <a:sym typeface="Open Sans"/>
              </a:defRPr>
            </a:lvl6pPr>
            <a:lvl7pPr lvl="6">
              <a:lnSpc>
                <a:spcPct val="115000"/>
              </a:lnSpc>
              <a:spcBef>
                <a:spcPts val="0"/>
              </a:spcBef>
              <a:spcAft>
                <a:spcPts val="1600"/>
              </a:spcAft>
              <a:buClr>
                <a:schemeClr val="dk1"/>
              </a:buClr>
              <a:buFont typeface="Open Sans"/>
              <a:defRPr>
                <a:solidFill>
                  <a:schemeClr val="dk1"/>
                </a:solidFill>
                <a:latin typeface="Open Sans"/>
                <a:ea typeface="Open Sans"/>
                <a:cs typeface="Open Sans"/>
                <a:sym typeface="Open Sans"/>
              </a:defRPr>
            </a:lvl7pPr>
            <a:lvl8pPr lvl="7">
              <a:lnSpc>
                <a:spcPct val="115000"/>
              </a:lnSpc>
              <a:spcBef>
                <a:spcPts val="0"/>
              </a:spcBef>
              <a:spcAft>
                <a:spcPts val="1600"/>
              </a:spcAft>
              <a:buClr>
                <a:schemeClr val="dk1"/>
              </a:buClr>
              <a:buFont typeface="Open Sans"/>
              <a:defRPr>
                <a:solidFill>
                  <a:schemeClr val="dk1"/>
                </a:solidFill>
                <a:latin typeface="Open Sans"/>
                <a:ea typeface="Open Sans"/>
                <a:cs typeface="Open Sans"/>
                <a:sym typeface="Open Sans"/>
              </a:defRPr>
            </a:lvl8pPr>
            <a:lvl9pPr lvl="8">
              <a:lnSpc>
                <a:spcPct val="115000"/>
              </a:lnSpc>
              <a:spcBef>
                <a:spcPts val="0"/>
              </a:spcBef>
              <a:spcAft>
                <a:spcPts val="1600"/>
              </a:spcAft>
              <a:buClr>
                <a:schemeClr val="dk1"/>
              </a:buClr>
              <a:buFont typeface="Open Sans"/>
              <a:defRPr>
                <a:solidFill>
                  <a:schemeClr val="dk1"/>
                </a:solidFill>
                <a:latin typeface="Open Sans"/>
                <a:ea typeface="Open Sans"/>
                <a:cs typeface="Open Sans"/>
                <a:sym typeface="Open Sans"/>
              </a:defRPr>
            </a:lvl9pPr>
          </a:lstStyle>
          <a:p/>
        </p:txBody>
      </p:sp>
      <p:sp>
        <p:nvSpPr>
          <p:cNvPr id="8" name="Shape 8"/>
          <p:cNvSpPr txBox="1"/>
          <p:nvPr>
            <p:ph idx="12" type="sldNum"/>
          </p:nvPr>
        </p:nvSpPr>
        <p:spPr>
          <a:xfrm>
            <a:off x="8472457" y="4663216"/>
            <a:ext cx="548700" cy="393600"/>
          </a:xfrm>
          <a:prstGeom prst="rect">
            <a:avLst/>
          </a:prstGeom>
          <a:noFill/>
          <a:ln>
            <a:noFill/>
          </a:ln>
        </p:spPr>
        <p:txBody>
          <a:bodyPr anchorCtr="0" anchor="ctr" bIns="91425" lIns="91425" rIns="91425" tIns="91425">
            <a:noAutofit/>
          </a:bodyPr>
          <a:lstStyle/>
          <a:p>
            <a:pPr lvl="0" algn="r">
              <a:spcBef>
                <a:spcPts val="0"/>
              </a:spcBef>
              <a:buNone/>
            </a:pPr>
            <a:fld id="{00000000-1234-1234-1234-123412341234}" type="slidenum">
              <a:rPr lang="en" sz="1000">
                <a:solidFill>
                  <a:schemeClr val="dk1"/>
                </a:solidFill>
                <a:latin typeface="Economica"/>
                <a:ea typeface="Economica"/>
                <a:cs typeface="Economica"/>
                <a:sym typeface="Economica"/>
              </a:rPr>
              <a:t>‹#›</a:t>
            </a:fld>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xml"/>
</Relationships>

</file>

<file path=ppt/slides/_rels/slide10.xml.rels><?xml version="1.0" encoding="UTF-8"?>

<Relationships xmlns="http://schemas.openxmlformats.org/package/2006/relationships">
  <Relationship Id="rId1" Type="http://schemas.openxmlformats.org/officeDocument/2006/relationships/slideLayout" Target="../slideLayouts/slideLayout3.xml"/>
  <Relationship Id="rId2" Type="http://schemas.openxmlformats.org/officeDocument/2006/relationships/notesSlide" Target="../notesSlides/notesSlide10.xml"/>
  <Relationship Id="rId3" Type="http://schemas.openxmlformats.org/officeDocument/2006/relationships/hyperlink" TargetMode="External" Target="https://www.nei.org/Master-Document-Folder/Backgrounders/Policy-Briefs/Cyber-Security-for-Nuclear-Power-Plants"/>
  <Relationship Id="rId4" Type="http://schemas.openxmlformats.org/officeDocument/2006/relationships/hyperlink" TargetMode="External" Target="https://whatisnuclear.com/articles/nucenergy.html"/>
  <Relationship Id="rId5" Type="http://schemas.openxmlformats.org/officeDocument/2006/relationships/hyperlink" TargetMode="External" Target="https://whatisnuclear.com/articles/waste.html"/>
</Relationships>

</file>

<file path=ppt/slides/_rels/slide2.xml.rels><?xml version="1.0" encoding="UTF-8"?>

<Relationships xmlns="http://schemas.openxmlformats.org/package/2006/relationships">
  <Relationship Id="rId1" Type="http://schemas.openxmlformats.org/officeDocument/2006/relationships/slideLayout" Target="../slideLayouts/slideLayout3.xml"/>
  <Relationship Id="rId2" Type="http://schemas.openxmlformats.org/officeDocument/2006/relationships/notesSlide" Target="../notesSlides/notesSlide2.xml"/>
</Relationships>

</file>

<file path=ppt/slides/_rels/slide3.xml.rels><?xml version="1.0" encoding="UTF-8"?>

<Relationships xmlns="http://schemas.openxmlformats.org/package/2006/relationships">
  <Relationship Id="rId1" Type="http://schemas.openxmlformats.org/officeDocument/2006/relationships/slideLayout" Target="../slideLayouts/slideLayout3.xml"/>
  <Relationship Id="rId2" Type="http://schemas.openxmlformats.org/officeDocument/2006/relationships/notesSlide" Target="../notesSlides/notesSlide3.xml"/>
</Relationships>

</file>

<file path=ppt/slides/_rels/slide4.xml.rels><?xml version="1.0" encoding="UTF-8"?>

<Relationships xmlns="http://schemas.openxmlformats.org/package/2006/relationships">
  <Relationship Id="rId1" Type="http://schemas.openxmlformats.org/officeDocument/2006/relationships/slideLayout" Target="../slideLayouts/slideLayout3.xml"/>
  <Relationship Id="rId2" Type="http://schemas.openxmlformats.org/officeDocument/2006/relationships/notesSlide" Target="../notesSlides/notesSlide4.xml"/>
</Relationships>

</file>

<file path=ppt/slides/_rels/slide5.xml.rels><?xml version="1.0" encoding="UTF-8"?>

<Relationships xmlns="http://schemas.openxmlformats.org/package/2006/relationships">
  <Relationship Id="rId1" Type="http://schemas.openxmlformats.org/officeDocument/2006/relationships/slideLayout" Target="../slideLayouts/slideLayout3.xml"/>
  <Relationship Id="rId2" Type="http://schemas.openxmlformats.org/officeDocument/2006/relationships/notesSlide" Target="../notesSlides/notesSlide5.xml"/>
</Relationships>

</file>

<file path=ppt/slides/_rels/slide6.xml.rels><?xml version="1.0" encoding="UTF-8"?>

<Relationships xmlns="http://schemas.openxmlformats.org/package/2006/relationships">
  <Relationship Id="rId1" Type="http://schemas.openxmlformats.org/officeDocument/2006/relationships/slideLayout" Target="../slideLayouts/slideLayout3.xml"/>
  <Relationship Id="rId2" Type="http://schemas.openxmlformats.org/officeDocument/2006/relationships/notesSlide" Target="../notesSlides/notesSlide6.xml"/>
</Relationships>

</file>

<file path=ppt/slides/_rels/slide7.xml.rels><?xml version="1.0" encoding="UTF-8"?>

<Relationships xmlns="http://schemas.openxmlformats.org/package/2006/relationships">
  <Relationship Id="rId1" Type="http://schemas.openxmlformats.org/officeDocument/2006/relationships/slideLayout" Target="../slideLayouts/slideLayout3.xml"/>
  <Relationship Id="rId2" Type="http://schemas.openxmlformats.org/officeDocument/2006/relationships/notesSlide" Target="../notesSlides/notesSlide7.xml"/>
</Relationships>

</file>

<file path=ppt/slides/_rels/slide8.xml.rels><?xml version="1.0" encoding="UTF-8"?>

<Relationships xmlns="http://schemas.openxmlformats.org/package/2006/relationships">
  <Relationship Id="rId1" Type="http://schemas.openxmlformats.org/officeDocument/2006/relationships/slideLayout" Target="../slideLayouts/slideLayout3.xml"/>
  <Relationship Id="rId2" Type="http://schemas.openxmlformats.org/officeDocument/2006/relationships/notesSlide" Target="../notesSlides/notesSlide8.xml"/>
</Relationships>

</file>

<file path=ppt/slides/_rels/slide9.xml.rels><?xml version="1.0" encoding="UTF-8"?>

<Relationships xmlns="http://schemas.openxmlformats.org/package/2006/relationships">
  <Relationship Id="rId1" Type="http://schemas.openxmlformats.org/officeDocument/2006/relationships/slideLayout" Target="../slideLayouts/slideLayout3.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1" name="Shape 61"/>
        <p:cNvGrpSpPr/>
        <p:nvPr/>
      </p:nvGrpSpPr>
      <p:grpSpPr>
        <a:xfrm>
          <a:off x="0" y="0"/>
          <a:ext cx="0" cy="0"/>
          <a:chOff x="0" y="0"/>
          <a:chExt cx="0" cy="0"/>
        </a:xfrm>
      </p:grpSpPr>
      <p:sp>
        <p:nvSpPr>
          <p:cNvPr id="62" name="Shape 62"/>
          <p:cNvSpPr txBox="1"/>
          <p:nvPr>
            <p:ph type="ctrTitle"/>
          </p:nvPr>
        </p:nvSpPr>
        <p:spPr>
          <a:xfrm>
            <a:off x="3044700" y="1444255"/>
            <a:ext cx="3054600" cy="1537199"/>
          </a:xfrm>
          <a:prstGeom prst="rect">
            <a:avLst/>
          </a:prstGeom>
        </p:spPr>
        <p:txBody>
          <a:bodyPr anchorCtr="0" anchor="b" bIns="91425" lIns="91425" rIns="91425" tIns="91425">
            <a:noAutofit/>
          </a:bodyPr>
          <a:lstStyle/>
          <a:p>
            <a:pPr lvl="0">
              <a:spcBef>
                <a:spcPts val="0"/>
              </a:spcBef>
              <a:buNone/>
            </a:pPr>
            <a:r>
              <a:rPr lang="en"/>
              <a:t>Auditing nuclear energy</a:t>
            </a:r>
          </a:p>
        </p:txBody>
      </p:sp>
      <p:sp>
        <p:nvSpPr>
          <p:cNvPr id="63" name="Shape 63"/>
          <p:cNvSpPr txBox="1"/>
          <p:nvPr>
            <p:ph idx="1" type="subTitle"/>
          </p:nvPr>
        </p:nvSpPr>
        <p:spPr>
          <a:xfrm>
            <a:off x="3044700" y="3116580"/>
            <a:ext cx="3054600" cy="701400"/>
          </a:xfrm>
          <a:prstGeom prst="rect">
            <a:avLst/>
          </a:prstGeom>
        </p:spPr>
        <p:txBody>
          <a:bodyPr anchorCtr="0" anchor="t" bIns="91425" lIns="91425" rIns="91425" tIns="91425">
            <a:noAutofit/>
          </a:bodyPr>
          <a:lstStyle/>
          <a:p>
            <a:pPr lvl="0">
              <a:spcBef>
                <a:spcPts val="0"/>
              </a:spcBef>
              <a:buNone/>
            </a:pPr>
            <a:r>
              <a:rPr lang="en"/>
              <a:t>Venkata Jakka</a:t>
            </a:r>
          </a:p>
          <a:p>
            <a:pPr lvl="0">
              <a:spcBef>
                <a:spcPts val="0"/>
              </a:spcBef>
              <a:buNone/>
            </a:pPr>
            <a:r>
              <a:rPr lang="en"/>
              <a:t>Krupananda reddy rachapalli</a:t>
            </a: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22" name="Shape 122"/>
        <p:cNvGrpSpPr/>
        <p:nvPr/>
      </p:nvGrpSpPr>
      <p:grpSpPr>
        <a:xfrm>
          <a:off x="0" y="0"/>
          <a:ext cx="0" cy="0"/>
          <a:chOff x="0" y="0"/>
          <a:chExt cx="0" cy="0"/>
        </a:xfrm>
      </p:grpSpPr>
      <p:sp>
        <p:nvSpPr>
          <p:cNvPr id="123" name="Shape 123"/>
          <p:cNvSpPr txBox="1"/>
          <p:nvPr>
            <p:ph type="title"/>
          </p:nvPr>
        </p:nvSpPr>
        <p:spPr>
          <a:xfrm>
            <a:off x="311700" y="315925"/>
            <a:ext cx="8520600" cy="831300"/>
          </a:xfrm>
          <a:prstGeom prst="rect">
            <a:avLst/>
          </a:prstGeom>
        </p:spPr>
        <p:txBody>
          <a:bodyPr anchorCtr="0" anchor="b" bIns="91425" lIns="91425" rIns="91425" tIns="91425">
            <a:noAutofit/>
          </a:bodyPr>
          <a:lstStyle/>
          <a:p>
            <a:pPr lvl="0">
              <a:spcBef>
                <a:spcPts val="0"/>
              </a:spcBef>
              <a:buNone/>
            </a:pPr>
            <a:r>
              <a:rPr lang="en"/>
              <a:t>References</a:t>
            </a:r>
          </a:p>
        </p:txBody>
      </p:sp>
      <p:sp>
        <p:nvSpPr>
          <p:cNvPr id="124" name="Shape 124"/>
          <p:cNvSpPr txBox="1"/>
          <p:nvPr>
            <p:ph idx="1" type="body"/>
          </p:nvPr>
        </p:nvSpPr>
        <p:spPr>
          <a:xfrm>
            <a:off x="311700" y="1225225"/>
            <a:ext cx="8520600" cy="3694200"/>
          </a:xfrm>
          <a:prstGeom prst="rect">
            <a:avLst/>
          </a:prstGeom>
        </p:spPr>
        <p:txBody>
          <a:bodyPr anchorCtr="0" anchor="t" bIns="91425" lIns="91425" rIns="91425" tIns="91425">
            <a:noAutofit/>
          </a:bodyPr>
          <a:lstStyle/>
          <a:p>
            <a:pPr lvl="0" rtl="0">
              <a:spcBef>
                <a:spcPts val="0"/>
              </a:spcBef>
              <a:spcAft>
                <a:spcPts val="0"/>
              </a:spcAft>
              <a:buNone/>
            </a:pPr>
            <a:r>
              <a:rPr lang="en" sz="1600">
                <a:solidFill>
                  <a:srgbClr val="333333"/>
                </a:solidFill>
                <a:latin typeface="Times New Roman"/>
                <a:ea typeface="Times New Roman"/>
                <a:cs typeface="Times New Roman"/>
                <a:sym typeface="Times New Roman"/>
              </a:rPr>
              <a:t>Policy Briefs. (2016, July). Retrieved from </a:t>
            </a:r>
            <a:r>
              <a:rPr lang="en" sz="1600" u="sng">
                <a:solidFill>
                  <a:schemeClr val="hlink"/>
                </a:solidFill>
                <a:latin typeface="Times New Roman"/>
                <a:ea typeface="Times New Roman"/>
                <a:cs typeface="Times New Roman"/>
                <a:sym typeface="Times New Roman"/>
                <a:hlinkClick r:id="rId3"/>
              </a:rPr>
              <a:t>https://www.nei.org/Master-Document-Folder/Backgrounders/Policy-Briefs/Cyber-Security-for-Nuclear-Power-Plants</a:t>
            </a:r>
          </a:p>
          <a:p>
            <a:pPr lvl="0" rtl="0">
              <a:spcBef>
                <a:spcPts val="0"/>
              </a:spcBef>
              <a:spcAft>
                <a:spcPts val="0"/>
              </a:spcAft>
              <a:buNone/>
            </a:pPr>
            <a:r>
              <a:t/>
            </a:r>
            <a:endParaRPr sz="1600">
              <a:latin typeface="Times New Roman"/>
              <a:ea typeface="Times New Roman"/>
              <a:cs typeface="Times New Roman"/>
              <a:sym typeface="Times New Roman"/>
            </a:endParaRPr>
          </a:p>
          <a:p>
            <a:pPr lvl="0" rtl="0">
              <a:spcBef>
                <a:spcPts val="0"/>
              </a:spcBef>
              <a:spcAft>
                <a:spcPts val="0"/>
              </a:spcAft>
              <a:buNone/>
            </a:pPr>
            <a:r>
              <a:rPr lang="en" sz="1600">
                <a:latin typeface="Times New Roman"/>
                <a:ea typeface="Times New Roman"/>
                <a:cs typeface="Times New Roman"/>
                <a:sym typeface="Times New Roman"/>
              </a:rPr>
              <a:t>SANS Institute</a:t>
            </a:r>
          </a:p>
          <a:p>
            <a:pPr lvl="0" rtl="0">
              <a:spcBef>
                <a:spcPts val="0"/>
              </a:spcBef>
              <a:spcAft>
                <a:spcPts val="0"/>
              </a:spcAft>
              <a:buNone/>
            </a:pPr>
            <a:r>
              <a:rPr i="1" lang="en" sz="1600">
                <a:latin typeface="Times New Roman"/>
                <a:ea typeface="Times New Roman"/>
                <a:cs typeface="Times New Roman"/>
                <a:sym typeface="Times New Roman"/>
              </a:rPr>
              <a:t>[Bringing the Nuclear Power Plant Control Room to the iPad.pdf]</a:t>
            </a:r>
          </a:p>
          <a:p>
            <a:pPr lvl="0" rtl="0">
              <a:spcBef>
                <a:spcPts val="0"/>
              </a:spcBef>
              <a:spcAft>
                <a:spcPts val="0"/>
              </a:spcAft>
              <a:buNone/>
            </a:pPr>
            <a:r>
              <a:t/>
            </a:r>
            <a:endParaRPr i="1" sz="1600">
              <a:latin typeface="Times New Roman"/>
              <a:ea typeface="Times New Roman"/>
              <a:cs typeface="Times New Roman"/>
              <a:sym typeface="Times New Roman"/>
            </a:endParaRPr>
          </a:p>
          <a:p>
            <a:pPr lvl="0" rtl="0">
              <a:spcBef>
                <a:spcPts val="0"/>
              </a:spcBef>
              <a:spcAft>
                <a:spcPts val="0"/>
              </a:spcAft>
              <a:buNone/>
            </a:pPr>
            <a:r>
              <a:rPr lang="en" sz="1600">
                <a:solidFill>
                  <a:srgbClr val="333333"/>
                </a:solidFill>
                <a:latin typeface="Times New Roman"/>
                <a:ea typeface="Times New Roman"/>
                <a:cs typeface="Times New Roman"/>
                <a:sym typeface="Times New Roman"/>
              </a:rPr>
              <a:t>Nuclear Energy. (n.d.). Retrieved from </a:t>
            </a:r>
          </a:p>
          <a:p>
            <a:pPr lvl="0" rtl="0">
              <a:spcBef>
                <a:spcPts val="0"/>
              </a:spcBef>
              <a:spcAft>
                <a:spcPts val="0"/>
              </a:spcAft>
              <a:buNone/>
            </a:pPr>
            <a:r>
              <a:rPr lang="en" sz="1600" u="sng">
                <a:solidFill>
                  <a:schemeClr val="hlink"/>
                </a:solidFill>
                <a:latin typeface="Times New Roman"/>
                <a:ea typeface="Times New Roman"/>
                <a:cs typeface="Times New Roman"/>
                <a:sym typeface="Times New Roman"/>
                <a:hlinkClick r:id="rId4"/>
              </a:rPr>
              <a:t>https://whatisnuclear.com/articles/nucenergy.html</a:t>
            </a:r>
          </a:p>
          <a:p>
            <a:pPr lvl="0" rtl="0">
              <a:spcBef>
                <a:spcPts val="0"/>
              </a:spcBef>
              <a:spcAft>
                <a:spcPts val="0"/>
              </a:spcAft>
              <a:buNone/>
            </a:pPr>
            <a:r>
              <a:t/>
            </a:r>
            <a:endParaRPr sz="1600">
              <a:solidFill>
                <a:srgbClr val="333333"/>
              </a:solidFill>
              <a:latin typeface="Times New Roman"/>
              <a:ea typeface="Times New Roman"/>
              <a:cs typeface="Times New Roman"/>
              <a:sym typeface="Times New Roman"/>
            </a:endParaRPr>
          </a:p>
          <a:p>
            <a:pPr lvl="0" rtl="0">
              <a:spcBef>
                <a:spcPts val="0"/>
              </a:spcBef>
              <a:spcAft>
                <a:spcPts val="0"/>
              </a:spcAft>
              <a:buNone/>
            </a:pPr>
            <a:r>
              <a:rPr lang="en" sz="1600">
                <a:solidFill>
                  <a:srgbClr val="333333"/>
                </a:solidFill>
                <a:latin typeface="Times New Roman"/>
                <a:ea typeface="Times New Roman"/>
                <a:cs typeface="Times New Roman"/>
                <a:sym typeface="Times New Roman"/>
              </a:rPr>
              <a:t>Nuclear Waste. (n.d.). Retrieved from </a:t>
            </a:r>
          </a:p>
          <a:p>
            <a:pPr lvl="0" rtl="0">
              <a:spcBef>
                <a:spcPts val="0"/>
              </a:spcBef>
              <a:spcAft>
                <a:spcPts val="0"/>
              </a:spcAft>
              <a:buNone/>
            </a:pPr>
            <a:r>
              <a:rPr lang="en" sz="1600" u="sng">
                <a:solidFill>
                  <a:schemeClr val="hlink"/>
                </a:solidFill>
                <a:latin typeface="Times New Roman"/>
                <a:ea typeface="Times New Roman"/>
                <a:cs typeface="Times New Roman"/>
                <a:sym typeface="Times New Roman"/>
                <a:hlinkClick r:id="rId5"/>
              </a:rPr>
              <a:t>https://whatisnuclear.com/articles/waste.html</a:t>
            </a:r>
          </a:p>
          <a:p>
            <a:pPr lvl="0" rtl="0">
              <a:spcBef>
                <a:spcPts val="0"/>
              </a:spcBef>
              <a:spcAft>
                <a:spcPts val="0"/>
              </a:spcAft>
              <a:buNone/>
            </a:pPr>
            <a:r>
              <a:t/>
            </a:r>
            <a:endParaRPr sz="1600">
              <a:solidFill>
                <a:srgbClr val="333333"/>
              </a:solidFill>
              <a:latin typeface="Times New Roman"/>
              <a:ea typeface="Times New Roman"/>
              <a:cs typeface="Times New Roman"/>
              <a:sym typeface="Times New Roman"/>
            </a:endParaRPr>
          </a:p>
          <a:p>
            <a:pPr lvl="0" rtl="0">
              <a:spcBef>
                <a:spcPts val="0"/>
              </a:spcBef>
              <a:spcAft>
                <a:spcPts val="0"/>
              </a:spcAft>
              <a:buNone/>
            </a:pPr>
            <a:r>
              <a:t/>
            </a:r>
            <a:endParaRPr sz="1600">
              <a:solidFill>
                <a:srgbClr val="333333"/>
              </a:solidFill>
              <a:latin typeface="Times New Roman"/>
              <a:ea typeface="Times New Roman"/>
              <a:cs typeface="Times New Roman"/>
              <a:sym typeface="Times New Roman"/>
            </a:endParaRPr>
          </a:p>
          <a:p>
            <a:pPr lvl="0" rtl="0">
              <a:spcBef>
                <a:spcPts val="0"/>
              </a:spcBef>
              <a:spcAft>
                <a:spcPts val="0"/>
              </a:spcAft>
              <a:buNone/>
            </a:pPr>
            <a:r>
              <a:t/>
            </a:r>
            <a:endParaRPr sz="1600">
              <a:latin typeface="Times New Roman"/>
              <a:ea typeface="Times New Roman"/>
              <a:cs typeface="Times New Roman"/>
              <a:sym typeface="Times New Roman"/>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7" name="Shape 67"/>
        <p:cNvGrpSpPr/>
        <p:nvPr/>
      </p:nvGrpSpPr>
      <p:grpSpPr>
        <a:xfrm>
          <a:off x="0" y="0"/>
          <a:ext cx="0" cy="0"/>
          <a:chOff x="0" y="0"/>
          <a:chExt cx="0" cy="0"/>
        </a:xfrm>
      </p:grpSpPr>
      <p:sp>
        <p:nvSpPr>
          <p:cNvPr id="68" name="Shape 68"/>
          <p:cNvSpPr txBox="1"/>
          <p:nvPr>
            <p:ph type="title"/>
          </p:nvPr>
        </p:nvSpPr>
        <p:spPr>
          <a:xfrm>
            <a:off x="311700" y="315925"/>
            <a:ext cx="8520600" cy="831300"/>
          </a:xfrm>
          <a:prstGeom prst="rect">
            <a:avLst/>
          </a:prstGeom>
        </p:spPr>
        <p:txBody>
          <a:bodyPr anchorCtr="0" anchor="b" bIns="91425" lIns="91425" rIns="91425" tIns="91425">
            <a:noAutofit/>
          </a:bodyPr>
          <a:lstStyle/>
          <a:p>
            <a:pPr lvl="0">
              <a:spcBef>
                <a:spcPts val="0"/>
              </a:spcBef>
              <a:buNone/>
            </a:pPr>
            <a:r>
              <a:rPr lang="en"/>
              <a:t>Nuclear Energy</a:t>
            </a:r>
          </a:p>
        </p:txBody>
      </p:sp>
      <p:sp>
        <p:nvSpPr>
          <p:cNvPr id="69" name="Shape 69"/>
          <p:cNvSpPr txBox="1"/>
          <p:nvPr>
            <p:ph idx="1" type="body"/>
          </p:nvPr>
        </p:nvSpPr>
        <p:spPr>
          <a:xfrm>
            <a:off x="311700" y="1225225"/>
            <a:ext cx="8520600" cy="3354000"/>
          </a:xfrm>
          <a:prstGeom prst="rect">
            <a:avLst/>
          </a:prstGeom>
        </p:spPr>
        <p:txBody>
          <a:bodyPr anchorCtr="0" anchor="t" bIns="91425" lIns="91425" rIns="91425" tIns="91425">
            <a:noAutofit/>
          </a:bodyPr>
          <a:lstStyle/>
          <a:p>
            <a:pPr lvl="0">
              <a:spcBef>
                <a:spcPts val="0"/>
              </a:spcBef>
              <a:buNone/>
            </a:pPr>
            <a:r>
              <a:rPr lang="en"/>
              <a:t>Nuclear energy or nuclear power is a type of energy where the energy is formed by splitting the large atoms such as </a:t>
            </a:r>
            <a:r>
              <a:rPr lang="en"/>
              <a:t>Uranium</a:t>
            </a:r>
            <a:r>
              <a:rPr lang="en"/>
              <a:t>-235 called fission or where the isotopes of different atoms such as hydrogen unite under extreme pressure and a vast amount of heat is released </a:t>
            </a:r>
            <a:r>
              <a:rPr lang="en"/>
              <a:t>during</a:t>
            </a:r>
            <a:r>
              <a:rPr lang="en"/>
              <a:t> this process this is called fusion. There two different processes how </a:t>
            </a:r>
            <a:r>
              <a:rPr lang="en"/>
              <a:t>nuclear</a:t>
            </a:r>
            <a:r>
              <a:rPr lang="en"/>
              <a:t> energy is created such as fission and fusion. This both process great amount of heat which helps to heat the water from that water the energy is formed.</a:t>
            </a:r>
          </a:p>
          <a:p>
            <a:pPr lvl="0">
              <a:spcBef>
                <a:spcPts val="0"/>
              </a:spcBef>
              <a:buNone/>
            </a:pPr>
            <a:r>
              <a:rPr lang="en"/>
              <a:t>Nuclear energy do not release any </a:t>
            </a:r>
            <a:r>
              <a:rPr lang="en"/>
              <a:t>greenhouse</a:t>
            </a:r>
            <a:r>
              <a:rPr lang="en"/>
              <a:t> gases. But the only problem with this is it produces radioactive waste.</a:t>
            </a: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3" name="Shape 73"/>
        <p:cNvGrpSpPr/>
        <p:nvPr/>
      </p:nvGrpSpPr>
      <p:grpSpPr>
        <a:xfrm>
          <a:off x="0" y="0"/>
          <a:ext cx="0" cy="0"/>
          <a:chOff x="0" y="0"/>
          <a:chExt cx="0" cy="0"/>
        </a:xfrm>
      </p:grpSpPr>
      <p:sp>
        <p:nvSpPr>
          <p:cNvPr id="74" name="Shape 74"/>
          <p:cNvSpPr txBox="1"/>
          <p:nvPr>
            <p:ph type="title"/>
          </p:nvPr>
        </p:nvSpPr>
        <p:spPr>
          <a:xfrm>
            <a:off x="311700" y="315925"/>
            <a:ext cx="8520600" cy="831300"/>
          </a:xfrm>
          <a:prstGeom prst="rect">
            <a:avLst/>
          </a:prstGeom>
        </p:spPr>
        <p:txBody>
          <a:bodyPr anchorCtr="0" anchor="b" bIns="91425" lIns="91425" rIns="91425" tIns="91425">
            <a:noAutofit/>
          </a:bodyPr>
          <a:lstStyle/>
          <a:p>
            <a:pPr lvl="0">
              <a:spcBef>
                <a:spcPts val="0"/>
              </a:spcBef>
              <a:buNone/>
            </a:pPr>
            <a:r>
              <a:rPr lang="en"/>
              <a:t>Energy density for various fuel sources</a:t>
            </a:r>
          </a:p>
        </p:txBody>
      </p:sp>
      <p:sp>
        <p:nvSpPr>
          <p:cNvPr id="75" name="Shape 75"/>
          <p:cNvSpPr txBox="1"/>
          <p:nvPr>
            <p:ph idx="1" type="body"/>
          </p:nvPr>
        </p:nvSpPr>
        <p:spPr>
          <a:xfrm>
            <a:off x="311700" y="1225225"/>
            <a:ext cx="8520600" cy="3354000"/>
          </a:xfrm>
          <a:prstGeom prst="rect">
            <a:avLst/>
          </a:prstGeom>
        </p:spPr>
        <p:txBody>
          <a:bodyPr anchorCtr="0" anchor="t" bIns="91425" lIns="91425" rIns="91425" tIns="91425">
            <a:noAutofit/>
          </a:bodyPr>
          <a:lstStyle/>
          <a:p>
            <a:pPr lvl="0">
              <a:lnSpc>
                <a:spcPct val="100000"/>
              </a:lnSpc>
              <a:spcBef>
                <a:spcPts val="0"/>
              </a:spcBef>
              <a:buClr>
                <a:schemeClr val="dk1"/>
              </a:buClr>
              <a:buSzPct val="100000"/>
              <a:buFont typeface="Arial"/>
              <a:buNone/>
            </a:pPr>
            <a:r>
              <a:rPr b="1" lang="en" sz="1100"/>
              <a:t>Material			Energy Density (MJ/kg)	100W light bulb time (1kg)</a:t>
            </a:r>
          </a:p>
          <a:p>
            <a:pPr lvl="0">
              <a:lnSpc>
                <a:spcPct val="100000"/>
              </a:lnSpc>
              <a:spcBef>
                <a:spcPts val="0"/>
              </a:spcBef>
              <a:buClr>
                <a:schemeClr val="dk1"/>
              </a:buClr>
              <a:buSzPct val="100000"/>
              <a:buFont typeface="Arial"/>
              <a:buNone/>
            </a:pPr>
            <a:r>
              <a:rPr lang="en" sz="1100"/>
              <a:t>Wood					10				1.2 days</a:t>
            </a:r>
          </a:p>
          <a:p>
            <a:pPr lvl="0">
              <a:lnSpc>
                <a:spcPct val="100000"/>
              </a:lnSpc>
              <a:spcBef>
                <a:spcPts val="0"/>
              </a:spcBef>
              <a:buClr>
                <a:schemeClr val="dk1"/>
              </a:buClr>
              <a:buSzPct val="100000"/>
              <a:buFont typeface="Arial"/>
              <a:buNone/>
            </a:pPr>
            <a:r>
              <a:rPr lang="en" sz="1100"/>
              <a:t>Ethanol				26.8				3.1 days</a:t>
            </a:r>
          </a:p>
          <a:p>
            <a:pPr lvl="0">
              <a:lnSpc>
                <a:spcPct val="100000"/>
              </a:lnSpc>
              <a:spcBef>
                <a:spcPts val="0"/>
              </a:spcBef>
              <a:buClr>
                <a:schemeClr val="dk1"/>
              </a:buClr>
              <a:buSzPct val="100000"/>
              <a:buFont typeface="Arial"/>
              <a:buNone/>
            </a:pPr>
            <a:r>
              <a:rPr lang="en" sz="1100"/>
              <a:t>Coal					32.5				3.8 days</a:t>
            </a:r>
          </a:p>
          <a:p>
            <a:pPr lvl="0">
              <a:lnSpc>
                <a:spcPct val="100000"/>
              </a:lnSpc>
              <a:spcBef>
                <a:spcPts val="0"/>
              </a:spcBef>
              <a:buClr>
                <a:schemeClr val="dk1"/>
              </a:buClr>
              <a:buSzPct val="100000"/>
              <a:buFont typeface="Arial"/>
              <a:buNone/>
            </a:pPr>
            <a:r>
              <a:rPr lang="en" sz="1100"/>
              <a:t>Crude oil				41.9				4.8 days</a:t>
            </a:r>
          </a:p>
          <a:p>
            <a:pPr lvl="0">
              <a:lnSpc>
                <a:spcPct val="100000"/>
              </a:lnSpc>
              <a:spcBef>
                <a:spcPts val="0"/>
              </a:spcBef>
              <a:buClr>
                <a:schemeClr val="dk1"/>
              </a:buClr>
              <a:buSzPct val="100000"/>
              <a:buFont typeface="Arial"/>
              <a:buNone/>
            </a:pPr>
            <a:r>
              <a:rPr lang="en" sz="1100"/>
              <a:t>Diesel					45.8				5.3 days</a:t>
            </a:r>
          </a:p>
          <a:p>
            <a:pPr lvl="0">
              <a:lnSpc>
                <a:spcPct val="100000"/>
              </a:lnSpc>
              <a:spcBef>
                <a:spcPts val="0"/>
              </a:spcBef>
              <a:buClr>
                <a:schemeClr val="dk1"/>
              </a:buClr>
              <a:buSzPct val="100000"/>
              <a:buFont typeface="Arial"/>
              <a:buNone/>
            </a:pPr>
            <a:r>
              <a:rPr lang="en" sz="1100"/>
              <a:t>Natural Uranium (LWR)		5.7x105			182 years</a:t>
            </a:r>
          </a:p>
          <a:p>
            <a:pPr lvl="0">
              <a:lnSpc>
                <a:spcPct val="100000"/>
              </a:lnSpc>
              <a:spcBef>
                <a:spcPts val="0"/>
              </a:spcBef>
              <a:buClr>
                <a:schemeClr val="dk1"/>
              </a:buClr>
              <a:buSzPct val="100000"/>
              <a:buFont typeface="Arial"/>
              <a:buNone/>
            </a:pPr>
            <a:r>
              <a:rPr lang="en" sz="1100"/>
              <a:t>Reactor Grade Uranium (LWR)	3.7x106			1,171 years</a:t>
            </a:r>
          </a:p>
          <a:p>
            <a:pPr lvl="0">
              <a:lnSpc>
                <a:spcPct val="100000"/>
              </a:lnSpc>
              <a:spcBef>
                <a:spcPts val="0"/>
              </a:spcBef>
              <a:buClr>
                <a:schemeClr val="dk1"/>
              </a:buClr>
              <a:buSzPct val="100000"/>
              <a:buFont typeface="Arial"/>
              <a:buNone/>
            </a:pPr>
            <a:r>
              <a:rPr lang="en" sz="1100"/>
              <a:t>Natural Uranium (breeder)		8.1x107			25,700 years</a:t>
            </a:r>
          </a:p>
          <a:p>
            <a:pPr lvl="0">
              <a:lnSpc>
                <a:spcPct val="100000"/>
              </a:lnSpc>
              <a:spcBef>
                <a:spcPts val="0"/>
              </a:spcBef>
              <a:buClr>
                <a:schemeClr val="dk1"/>
              </a:buClr>
              <a:buSzPct val="100000"/>
              <a:buFont typeface="Arial"/>
              <a:buNone/>
            </a:pPr>
            <a:r>
              <a:rPr lang="en" sz="1100"/>
              <a:t>Thorium (breeder)			7.9x107			25,300 years</a:t>
            </a:r>
          </a:p>
          <a:p>
            <a:pPr lvl="0">
              <a:lnSpc>
                <a:spcPct val="100000"/>
              </a:lnSpc>
              <a:spcBef>
                <a:spcPts val="0"/>
              </a:spcBef>
              <a:buNone/>
            </a:pPr>
            <a:r>
              <a:t/>
            </a:r>
            <a:endParaRPr sz="110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9" name="Shape 79"/>
        <p:cNvGrpSpPr/>
        <p:nvPr/>
      </p:nvGrpSpPr>
      <p:grpSpPr>
        <a:xfrm>
          <a:off x="0" y="0"/>
          <a:ext cx="0" cy="0"/>
          <a:chOff x="0" y="0"/>
          <a:chExt cx="0" cy="0"/>
        </a:xfrm>
      </p:grpSpPr>
      <p:sp>
        <p:nvSpPr>
          <p:cNvPr id="80" name="Shape 80"/>
          <p:cNvSpPr txBox="1"/>
          <p:nvPr>
            <p:ph type="title"/>
          </p:nvPr>
        </p:nvSpPr>
        <p:spPr>
          <a:xfrm>
            <a:off x="311700" y="315925"/>
            <a:ext cx="8520600" cy="831300"/>
          </a:xfrm>
          <a:prstGeom prst="rect">
            <a:avLst/>
          </a:prstGeom>
        </p:spPr>
        <p:txBody>
          <a:bodyPr anchorCtr="0" anchor="b" bIns="91425" lIns="91425" rIns="91425" tIns="91425">
            <a:noAutofit/>
          </a:bodyPr>
          <a:lstStyle/>
          <a:p>
            <a:pPr lvl="0">
              <a:spcBef>
                <a:spcPts val="0"/>
              </a:spcBef>
              <a:buNone/>
            </a:pPr>
            <a:r>
              <a:rPr lang="en" sz="1800">
                <a:latin typeface="Open Sans"/>
                <a:ea typeface="Open Sans"/>
                <a:cs typeface="Open Sans"/>
                <a:sym typeface="Open Sans"/>
              </a:rPr>
              <a:t>ICS Devices</a:t>
            </a:r>
          </a:p>
        </p:txBody>
      </p:sp>
      <p:sp>
        <p:nvSpPr>
          <p:cNvPr id="81" name="Shape 81"/>
          <p:cNvSpPr txBox="1"/>
          <p:nvPr>
            <p:ph idx="1" type="body"/>
          </p:nvPr>
        </p:nvSpPr>
        <p:spPr>
          <a:xfrm>
            <a:off x="311700" y="1225225"/>
            <a:ext cx="8520600" cy="3354000"/>
          </a:xfrm>
          <a:prstGeom prst="rect">
            <a:avLst/>
          </a:prstGeom>
        </p:spPr>
        <p:txBody>
          <a:bodyPr anchorCtr="0" anchor="t" bIns="91425" lIns="91425" rIns="91425" tIns="91425">
            <a:noAutofit/>
          </a:bodyPr>
          <a:lstStyle/>
          <a:p>
            <a:pPr lvl="0">
              <a:spcBef>
                <a:spcPts val="0"/>
              </a:spcBef>
              <a:buNone/>
            </a:pPr>
            <a:r>
              <a:rPr lang="en"/>
              <a:t>Industrial Control Systems control and monitor the systems through the isolated public networks. Also to monitor this ICS devices there is high demand to  certain smart devices such as mobile phones to connect to these systems. One of the best encrypted smartphone, Iphone has also has certain applications in Apple store to connect these networks. </a:t>
            </a: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5" name="Shape 85"/>
        <p:cNvGrpSpPr/>
        <p:nvPr/>
      </p:nvGrpSpPr>
      <p:grpSpPr>
        <a:xfrm>
          <a:off x="0" y="0"/>
          <a:ext cx="0" cy="0"/>
          <a:chOff x="0" y="0"/>
          <a:chExt cx="0" cy="0"/>
        </a:xfrm>
      </p:grpSpPr>
      <p:sp>
        <p:nvSpPr>
          <p:cNvPr id="86" name="Shape 86"/>
          <p:cNvSpPr txBox="1"/>
          <p:nvPr>
            <p:ph type="title"/>
          </p:nvPr>
        </p:nvSpPr>
        <p:spPr>
          <a:xfrm>
            <a:off x="311700" y="315925"/>
            <a:ext cx="8520600" cy="831300"/>
          </a:xfrm>
          <a:prstGeom prst="rect">
            <a:avLst/>
          </a:prstGeom>
        </p:spPr>
        <p:txBody>
          <a:bodyPr anchorCtr="0" anchor="b" bIns="91425" lIns="91425" rIns="91425" tIns="91425">
            <a:noAutofit/>
          </a:bodyPr>
          <a:lstStyle/>
          <a:p>
            <a:pPr lvl="0">
              <a:spcBef>
                <a:spcPts val="0"/>
              </a:spcBef>
              <a:buNone/>
            </a:pPr>
            <a:r>
              <a:rPr lang="en"/>
              <a:t>Network Diagram</a:t>
            </a:r>
          </a:p>
        </p:txBody>
      </p:sp>
      <p:sp>
        <p:nvSpPr>
          <p:cNvPr id="87" name="Shape 87"/>
          <p:cNvSpPr txBox="1"/>
          <p:nvPr>
            <p:ph idx="1" type="body"/>
          </p:nvPr>
        </p:nvSpPr>
        <p:spPr>
          <a:xfrm>
            <a:off x="311700" y="1225225"/>
            <a:ext cx="8520600" cy="3354000"/>
          </a:xfrm>
          <a:prstGeom prst="rect">
            <a:avLst/>
          </a:prstGeom>
        </p:spPr>
        <p:txBody>
          <a:bodyPr anchorCtr="0" anchor="t" bIns="91425" lIns="91425" rIns="91425" tIns="91425">
            <a:noAutofit/>
          </a:bodyPr>
          <a:lstStyle/>
          <a:p>
            <a:pPr lvl="0">
              <a:spcBef>
                <a:spcPts val="0"/>
              </a:spcBef>
              <a:buNone/>
            </a:pPr>
            <a:r>
              <a:rPr lang="en"/>
              <a:t> </a:t>
            </a:r>
          </a:p>
        </p:txBody>
      </p:sp>
      <p:sp>
        <p:nvSpPr>
          <p:cNvPr id="88" name="Shape 88"/>
          <p:cNvSpPr/>
          <p:nvPr/>
        </p:nvSpPr>
        <p:spPr>
          <a:xfrm>
            <a:off x="3009650" y="1393800"/>
            <a:ext cx="1751400" cy="715500"/>
          </a:xfrm>
          <a:prstGeom prst="roundRect">
            <a:avLst>
              <a:gd fmla="val 16667" name="adj"/>
            </a:avLst>
          </a:prstGeom>
          <a:solidFill>
            <a:schemeClr val="lt2"/>
          </a:solidFill>
          <a:ln cap="flat" cmpd="sng" w="9525">
            <a:solidFill>
              <a:schemeClr val="dk2"/>
            </a:solidFill>
            <a:prstDash val="solid"/>
            <a:round/>
            <a:headEnd len="med" w="med" type="none"/>
            <a:tailEnd len="med" w="med" type="none"/>
          </a:ln>
        </p:spPr>
        <p:txBody>
          <a:bodyPr anchorCtr="0" anchor="ctr" bIns="91425" lIns="91425" rIns="91425" tIns="91425">
            <a:noAutofit/>
          </a:bodyPr>
          <a:lstStyle/>
          <a:p>
            <a:pPr lvl="0" algn="ctr">
              <a:spcBef>
                <a:spcPts val="0"/>
              </a:spcBef>
              <a:buNone/>
            </a:pPr>
            <a:r>
              <a:rPr lang="en"/>
              <a:t>Mobile Applications</a:t>
            </a:r>
          </a:p>
        </p:txBody>
      </p:sp>
      <p:sp>
        <p:nvSpPr>
          <p:cNvPr id="89" name="Shape 89"/>
          <p:cNvSpPr/>
          <p:nvPr/>
        </p:nvSpPr>
        <p:spPr>
          <a:xfrm>
            <a:off x="5538200" y="2637025"/>
            <a:ext cx="1196424" cy="530388"/>
          </a:xfrm>
          <a:prstGeom prst="cloud">
            <a:avLst/>
          </a:prstGeom>
          <a:solidFill>
            <a:schemeClr val="lt2"/>
          </a:solidFill>
          <a:ln cap="flat" cmpd="sng" w="9525">
            <a:solidFill>
              <a:schemeClr val="dk2"/>
            </a:solidFill>
            <a:prstDash val="solid"/>
            <a:round/>
            <a:headEnd len="med" w="med" type="none"/>
            <a:tailEnd len="med" w="med" type="none"/>
          </a:ln>
        </p:spPr>
        <p:txBody>
          <a:bodyPr anchorCtr="0" anchor="ctr" bIns="91425" lIns="91425" rIns="91425" tIns="91425">
            <a:noAutofit/>
          </a:bodyPr>
          <a:lstStyle/>
          <a:p>
            <a:pPr lvl="0" algn="ctr">
              <a:spcBef>
                <a:spcPts val="0"/>
              </a:spcBef>
              <a:buNone/>
            </a:pPr>
            <a:r>
              <a:rPr lang="en"/>
              <a:t>Cloud</a:t>
            </a:r>
          </a:p>
        </p:txBody>
      </p:sp>
      <p:sp>
        <p:nvSpPr>
          <p:cNvPr id="90" name="Shape 90"/>
          <p:cNvSpPr/>
          <p:nvPr/>
        </p:nvSpPr>
        <p:spPr>
          <a:xfrm>
            <a:off x="3052700" y="2730775"/>
            <a:ext cx="1665300" cy="342900"/>
          </a:xfrm>
          <a:prstGeom prst="rect">
            <a:avLst/>
          </a:prstGeom>
          <a:solidFill>
            <a:schemeClr val="lt2"/>
          </a:solidFill>
          <a:ln cap="flat" cmpd="sng" w="9525">
            <a:solidFill>
              <a:schemeClr val="dk2"/>
            </a:solidFill>
            <a:prstDash val="solid"/>
            <a:round/>
            <a:headEnd len="med" w="med" type="none"/>
            <a:tailEnd len="med" w="med" type="none"/>
          </a:ln>
        </p:spPr>
        <p:txBody>
          <a:bodyPr anchorCtr="0" anchor="ctr" bIns="91425" lIns="91425" rIns="91425" tIns="91425">
            <a:noAutofit/>
          </a:bodyPr>
          <a:lstStyle/>
          <a:p>
            <a:pPr lvl="0" algn="ctr">
              <a:spcBef>
                <a:spcPts val="0"/>
              </a:spcBef>
              <a:buNone/>
            </a:pPr>
            <a:r>
              <a:rPr lang="en"/>
              <a:t>INTERNET</a:t>
            </a:r>
          </a:p>
        </p:txBody>
      </p:sp>
      <p:sp>
        <p:nvSpPr>
          <p:cNvPr id="91" name="Shape 91"/>
          <p:cNvSpPr/>
          <p:nvPr/>
        </p:nvSpPr>
        <p:spPr>
          <a:xfrm>
            <a:off x="3009650" y="3626350"/>
            <a:ext cx="1751400" cy="1430700"/>
          </a:xfrm>
          <a:prstGeom prst="ribbon2">
            <a:avLst>
              <a:gd fmla="val 16667" name="adj1"/>
              <a:gd fmla="val 50000" name="adj2"/>
            </a:avLst>
          </a:prstGeom>
          <a:solidFill>
            <a:schemeClr val="lt2"/>
          </a:solidFill>
          <a:ln cap="flat" cmpd="sng" w="9525">
            <a:solidFill>
              <a:schemeClr val="dk2"/>
            </a:solidFill>
            <a:prstDash val="solid"/>
            <a:round/>
            <a:headEnd len="med" w="med" type="none"/>
            <a:tailEnd len="med" w="med" type="none"/>
          </a:ln>
        </p:spPr>
        <p:txBody>
          <a:bodyPr anchorCtr="0" anchor="ctr" bIns="91425" lIns="91425" rIns="91425" tIns="91425">
            <a:noAutofit/>
          </a:bodyPr>
          <a:lstStyle/>
          <a:p>
            <a:pPr lvl="0" algn="ctr">
              <a:spcBef>
                <a:spcPts val="0"/>
              </a:spcBef>
              <a:buNone/>
            </a:pPr>
            <a:r>
              <a:rPr lang="en"/>
              <a:t>Nuclear Plant</a:t>
            </a:r>
          </a:p>
        </p:txBody>
      </p:sp>
      <p:cxnSp>
        <p:nvCxnSpPr>
          <p:cNvPr id="92" name="Shape 92"/>
          <p:cNvCxnSpPr>
            <a:stCxn id="88" idx="2"/>
            <a:endCxn id="90" idx="0"/>
          </p:cNvCxnSpPr>
          <p:nvPr/>
        </p:nvCxnSpPr>
        <p:spPr>
          <a:xfrm>
            <a:off x="3885350" y="2109300"/>
            <a:ext cx="0" cy="621600"/>
          </a:xfrm>
          <a:prstGeom prst="straightConnector1">
            <a:avLst/>
          </a:prstGeom>
          <a:noFill/>
          <a:ln cap="flat" cmpd="sng" w="9525">
            <a:solidFill>
              <a:schemeClr val="dk2"/>
            </a:solidFill>
            <a:prstDash val="solid"/>
            <a:round/>
            <a:headEnd len="lg" w="lg" type="none"/>
            <a:tailEnd len="lg" w="lg" type="none"/>
          </a:ln>
        </p:spPr>
      </p:cxnSp>
      <p:cxnSp>
        <p:nvCxnSpPr>
          <p:cNvPr id="93" name="Shape 93"/>
          <p:cNvCxnSpPr>
            <a:stCxn id="90" idx="2"/>
            <a:endCxn id="91" idx="0"/>
          </p:cNvCxnSpPr>
          <p:nvPr/>
        </p:nvCxnSpPr>
        <p:spPr>
          <a:xfrm>
            <a:off x="3885350" y="3073675"/>
            <a:ext cx="0" cy="552600"/>
          </a:xfrm>
          <a:prstGeom prst="straightConnector1">
            <a:avLst/>
          </a:prstGeom>
          <a:noFill/>
          <a:ln cap="flat" cmpd="sng" w="9525">
            <a:solidFill>
              <a:schemeClr val="dk2"/>
            </a:solidFill>
            <a:prstDash val="solid"/>
            <a:round/>
            <a:headEnd len="lg" w="lg" type="none"/>
            <a:tailEnd len="lg" w="lg" type="none"/>
          </a:ln>
        </p:spPr>
      </p:cxnSp>
      <p:cxnSp>
        <p:nvCxnSpPr>
          <p:cNvPr id="94" name="Shape 94"/>
          <p:cNvCxnSpPr>
            <a:stCxn id="90" idx="3"/>
          </p:cNvCxnSpPr>
          <p:nvPr/>
        </p:nvCxnSpPr>
        <p:spPr>
          <a:xfrm flipH="1" rot="10800000">
            <a:off x="4718000" y="2898625"/>
            <a:ext cx="1128600" cy="3600"/>
          </a:xfrm>
          <a:prstGeom prst="straightConnector1">
            <a:avLst/>
          </a:prstGeom>
          <a:noFill/>
          <a:ln cap="flat" cmpd="sng" w="9525">
            <a:solidFill>
              <a:schemeClr val="dk2"/>
            </a:solidFill>
            <a:prstDash val="solid"/>
            <a:round/>
            <a:headEnd len="lg" w="lg" type="none"/>
            <a:tailEnd len="lg" w="lg" type="none"/>
          </a:ln>
        </p:spPr>
      </p:cxn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8" name="Shape 98"/>
        <p:cNvGrpSpPr/>
        <p:nvPr/>
      </p:nvGrpSpPr>
      <p:grpSpPr>
        <a:xfrm>
          <a:off x="0" y="0"/>
          <a:ext cx="0" cy="0"/>
          <a:chOff x="0" y="0"/>
          <a:chExt cx="0" cy="0"/>
        </a:xfrm>
      </p:grpSpPr>
      <p:sp>
        <p:nvSpPr>
          <p:cNvPr id="99" name="Shape 99"/>
          <p:cNvSpPr txBox="1"/>
          <p:nvPr>
            <p:ph type="title"/>
          </p:nvPr>
        </p:nvSpPr>
        <p:spPr>
          <a:xfrm>
            <a:off x="311700" y="315925"/>
            <a:ext cx="8520600" cy="831300"/>
          </a:xfrm>
          <a:prstGeom prst="rect">
            <a:avLst/>
          </a:prstGeom>
        </p:spPr>
        <p:txBody>
          <a:bodyPr anchorCtr="0" anchor="b" bIns="91425" lIns="91425" rIns="91425" tIns="91425">
            <a:noAutofit/>
          </a:bodyPr>
          <a:lstStyle/>
          <a:p>
            <a:pPr lvl="0">
              <a:spcBef>
                <a:spcPts val="0"/>
              </a:spcBef>
              <a:buNone/>
            </a:pPr>
            <a:r>
              <a:rPr lang="en"/>
              <a:t>Security Controls</a:t>
            </a:r>
          </a:p>
        </p:txBody>
      </p:sp>
      <p:sp>
        <p:nvSpPr>
          <p:cNvPr id="100" name="Shape 100"/>
          <p:cNvSpPr txBox="1"/>
          <p:nvPr>
            <p:ph idx="1" type="body"/>
          </p:nvPr>
        </p:nvSpPr>
        <p:spPr>
          <a:xfrm>
            <a:off x="311700" y="1225225"/>
            <a:ext cx="8520600" cy="3354000"/>
          </a:xfrm>
          <a:prstGeom prst="rect">
            <a:avLst/>
          </a:prstGeom>
        </p:spPr>
        <p:txBody>
          <a:bodyPr anchorCtr="0" anchor="t" bIns="91425" lIns="91425" rIns="91425" tIns="91425">
            <a:noAutofit/>
          </a:bodyPr>
          <a:lstStyle/>
          <a:p>
            <a:pPr lvl="0">
              <a:spcBef>
                <a:spcPts val="0"/>
              </a:spcBef>
              <a:buNone/>
            </a:pPr>
            <a:r>
              <a:rPr lang="en"/>
              <a:t>For the critical  safety and security concerns these nuclear facilities are isolated from the internet. According to the NRC (Nuclear Regulatory </a:t>
            </a:r>
            <a:r>
              <a:rPr lang="en"/>
              <a:t>Commission</a:t>
            </a:r>
            <a:r>
              <a:rPr lang="en"/>
              <a:t>) these systems are </a:t>
            </a:r>
            <a:r>
              <a:rPr lang="en"/>
              <a:t>designed</a:t>
            </a:r>
            <a:r>
              <a:rPr lang="en"/>
              <a:t> to </a:t>
            </a:r>
            <a:r>
              <a:rPr lang="en"/>
              <a:t>shut down in any of their electrical grid failure.</a:t>
            </a:r>
          </a:p>
          <a:p>
            <a:pPr lvl="0">
              <a:spcBef>
                <a:spcPts val="0"/>
              </a:spcBef>
              <a:buNone/>
            </a:pPr>
            <a:r>
              <a:rPr lang="en"/>
              <a:t>First Line of Defence ISOLATION</a:t>
            </a:r>
          </a:p>
          <a:p>
            <a:pPr lvl="0">
              <a:spcBef>
                <a:spcPts val="0"/>
              </a:spcBef>
              <a:buNone/>
            </a:pPr>
            <a:r>
              <a:rPr lang="en"/>
              <a:t>The ICS systems are connected to the isolated internet.</a:t>
            </a: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4" name="Shape 104"/>
        <p:cNvGrpSpPr/>
        <p:nvPr/>
      </p:nvGrpSpPr>
      <p:grpSpPr>
        <a:xfrm>
          <a:off x="0" y="0"/>
          <a:ext cx="0" cy="0"/>
          <a:chOff x="0" y="0"/>
          <a:chExt cx="0" cy="0"/>
        </a:xfrm>
      </p:grpSpPr>
      <p:sp>
        <p:nvSpPr>
          <p:cNvPr id="105" name="Shape 105"/>
          <p:cNvSpPr txBox="1"/>
          <p:nvPr>
            <p:ph type="title"/>
          </p:nvPr>
        </p:nvSpPr>
        <p:spPr>
          <a:xfrm>
            <a:off x="311700" y="315925"/>
            <a:ext cx="8520600" cy="831300"/>
          </a:xfrm>
          <a:prstGeom prst="rect">
            <a:avLst/>
          </a:prstGeom>
        </p:spPr>
        <p:txBody>
          <a:bodyPr anchorCtr="0" anchor="b" bIns="91425" lIns="91425" rIns="91425" tIns="91425">
            <a:noAutofit/>
          </a:bodyPr>
          <a:lstStyle/>
          <a:p>
            <a:pPr lvl="0">
              <a:spcBef>
                <a:spcPts val="0"/>
              </a:spcBef>
              <a:buNone/>
            </a:pPr>
            <a:r>
              <a:rPr lang="en"/>
              <a:t>Safety Measures</a:t>
            </a:r>
          </a:p>
        </p:txBody>
      </p:sp>
      <p:sp>
        <p:nvSpPr>
          <p:cNvPr id="106" name="Shape 106"/>
          <p:cNvSpPr txBox="1"/>
          <p:nvPr>
            <p:ph idx="1" type="body"/>
          </p:nvPr>
        </p:nvSpPr>
        <p:spPr>
          <a:xfrm>
            <a:off x="311700" y="1225225"/>
            <a:ext cx="8520600" cy="3354000"/>
          </a:xfrm>
          <a:prstGeom prst="rect">
            <a:avLst/>
          </a:prstGeom>
        </p:spPr>
        <p:txBody>
          <a:bodyPr anchorCtr="0" anchor="t" bIns="91425" lIns="91425" rIns="91425" tIns="91425">
            <a:noAutofit/>
          </a:bodyPr>
          <a:lstStyle/>
          <a:p>
            <a:pPr indent="-228600" lvl="0" marL="457200">
              <a:lnSpc>
                <a:spcPct val="200000"/>
              </a:lnSpc>
              <a:spcBef>
                <a:spcPts val="0"/>
              </a:spcBef>
              <a:buClr>
                <a:srgbClr val="3C3C3C"/>
              </a:buClr>
            </a:pPr>
            <a:r>
              <a:rPr lang="en">
                <a:solidFill>
                  <a:srgbClr val="3C3C3C"/>
                </a:solidFill>
                <a:highlight>
                  <a:srgbClr val="FFFFFF"/>
                </a:highlight>
              </a:rPr>
              <a:t>Certain measures to be taken from the cyber security protection.</a:t>
            </a:r>
          </a:p>
          <a:p>
            <a:pPr indent="-228600" lvl="0" marL="457200">
              <a:lnSpc>
                <a:spcPct val="200000"/>
              </a:lnSpc>
              <a:spcBef>
                <a:spcPts val="0"/>
              </a:spcBef>
              <a:buClr>
                <a:srgbClr val="3C3C3C"/>
              </a:buClr>
            </a:pPr>
            <a:r>
              <a:rPr lang="en">
                <a:solidFill>
                  <a:srgbClr val="3C3C3C"/>
                </a:solidFill>
                <a:highlight>
                  <a:srgbClr val="FFFFFF"/>
                </a:highlight>
              </a:rPr>
              <a:t>Cyber security assessments are to be diagnosed in detail.</a:t>
            </a:r>
          </a:p>
          <a:p>
            <a:pPr indent="-228600" lvl="0" marL="457200">
              <a:lnSpc>
                <a:spcPct val="200000"/>
              </a:lnSpc>
              <a:spcBef>
                <a:spcPts val="0"/>
              </a:spcBef>
              <a:buClr>
                <a:srgbClr val="3C3C3C"/>
              </a:buClr>
            </a:pPr>
            <a:r>
              <a:rPr lang="en">
                <a:solidFill>
                  <a:srgbClr val="3C3C3C"/>
                </a:solidFill>
                <a:highlight>
                  <a:srgbClr val="FFFFFF"/>
                </a:highlight>
              </a:rPr>
              <a:t>Defence against an insider threat.</a:t>
            </a:r>
          </a:p>
          <a:p>
            <a:pPr indent="-228600" lvl="0" marL="457200">
              <a:lnSpc>
                <a:spcPct val="200000"/>
              </a:lnSpc>
              <a:spcBef>
                <a:spcPts val="0"/>
              </a:spcBef>
              <a:buClr>
                <a:srgbClr val="3C3C3C"/>
              </a:buClr>
            </a:pPr>
            <a:r>
              <a:rPr lang="en">
                <a:solidFill>
                  <a:srgbClr val="3C3C3C"/>
                </a:solidFill>
                <a:highlight>
                  <a:srgbClr val="FFFFFF"/>
                </a:highlight>
              </a:rPr>
              <a:t>Implement strict controls over the portable devices such as smart applications.</a:t>
            </a: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0" name="Shape 110"/>
        <p:cNvGrpSpPr/>
        <p:nvPr/>
      </p:nvGrpSpPr>
      <p:grpSpPr>
        <a:xfrm>
          <a:off x="0" y="0"/>
          <a:ext cx="0" cy="0"/>
          <a:chOff x="0" y="0"/>
          <a:chExt cx="0" cy="0"/>
        </a:xfrm>
      </p:grpSpPr>
      <p:sp>
        <p:nvSpPr>
          <p:cNvPr id="111" name="Shape 111"/>
          <p:cNvSpPr txBox="1"/>
          <p:nvPr>
            <p:ph type="title"/>
          </p:nvPr>
        </p:nvSpPr>
        <p:spPr>
          <a:xfrm>
            <a:off x="311700" y="315925"/>
            <a:ext cx="8520600" cy="831300"/>
          </a:xfrm>
          <a:prstGeom prst="rect">
            <a:avLst/>
          </a:prstGeom>
        </p:spPr>
        <p:txBody>
          <a:bodyPr anchorCtr="0" anchor="b" bIns="91425" lIns="91425" rIns="91425" tIns="91425">
            <a:noAutofit/>
          </a:bodyPr>
          <a:lstStyle/>
          <a:p>
            <a:pPr lvl="0">
              <a:spcBef>
                <a:spcPts val="0"/>
              </a:spcBef>
              <a:buNone/>
            </a:pPr>
            <a:r>
              <a:rPr lang="en"/>
              <a:t>Vulnerabilities</a:t>
            </a:r>
          </a:p>
        </p:txBody>
      </p:sp>
      <p:sp>
        <p:nvSpPr>
          <p:cNvPr id="112" name="Shape 112"/>
          <p:cNvSpPr txBox="1"/>
          <p:nvPr>
            <p:ph idx="1" type="body"/>
          </p:nvPr>
        </p:nvSpPr>
        <p:spPr>
          <a:xfrm>
            <a:off x="311700" y="1225225"/>
            <a:ext cx="8520600" cy="3354000"/>
          </a:xfrm>
          <a:prstGeom prst="rect">
            <a:avLst/>
          </a:prstGeom>
        </p:spPr>
        <p:txBody>
          <a:bodyPr anchorCtr="0" anchor="t" bIns="91425" lIns="91425" rIns="91425" tIns="91425">
            <a:noAutofit/>
          </a:bodyPr>
          <a:lstStyle/>
          <a:p>
            <a:pPr lvl="0">
              <a:spcBef>
                <a:spcPts val="0"/>
              </a:spcBef>
              <a:buNone/>
            </a:pPr>
            <a:r>
              <a:rPr lang="en"/>
              <a:t>The greatest vulnerability for the nuclear plant is the terror attack. The best example for this can be explained as the STUXNET where the US govt find out some illegal </a:t>
            </a:r>
            <a:r>
              <a:rPr lang="en"/>
              <a:t>activities in the nuclear plant in Iraq, Which results in the shutdown of the plant with the help of the computer worm. </a:t>
            </a:r>
          </a:p>
          <a:p>
            <a:pPr lvl="0">
              <a:spcBef>
                <a:spcPts val="0"/>
              </a:spcBef>
              <a:buNone/>
            </a:pPr>
            <a:r>
              <a:rPr lang="en"/>
              <a:t>Also the failure of disposing radioactive waste</a:t>
            </a:r>
            <a:r>
              <a:rPr lang="en"/>
              <a:t> which results in affect to environment.</a:t>
            </a: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6" name="Shape 116"/>
        <p:cNvGrpSpPr/>
        <p:nvPr/>
      </p:nvGrpSpPr>
      <p:grpSpPr>
        <a:xfrm>
          <a:off x="0" y="0"/>
          <a:ext cx="0" cy="0"/>
          <a:chOff x="0" y="0"/>
          <a:chExt cx="0" cy="0"/>
        </a:xfrm>
      </p:grpSpPr>
      <p:sp>
        <p:nvSpPr>
          <p:cNvPr id="117" name="Shape 117"/>
          <p:cNvSpPr txBox="1"/>
          <p:nvPr>
            <p:ph type="title"/>
          </p:nvPr>
        </p:nvSpPr>
        <p:spPr>
          <a:xfrm>
            <a:off x="311700" y="315925"/>
            <a:ext cx="8520600" cy="831300"/>
          </a:xfrm>
          <a:prstGeom prst="rect">
            <a:avLst/>
          </a:prstGeom>
        </p:spPr>
        <p:txBody>
          <a:bodyPr anchorCtr="0" anchor="b" bIns="91425" lIns="91425" rIns="91425" tIns="91425">
            <a:noAutofit/>
          </a:bodyPr>
          <a:lstStyle/>
          <a:p>
            <a:pPr lvl="0">
              <a:spcBef>
                <a:spcPts val="0"/>
              </a:spcBef>
              <a:buNone/>
            </a:pPr>
            <a:r>
              <a:rPr lang="en"/>
              <a:t>Waste Management</a:t>
            </a:r>
          </a:p>
        </p:txBody>
      </p:sp>
      <p:sp>
        <p:nvSpPr>
          <p:cNvPr id="118" name="Shape 118"/>
          <p:cNvSpPr txBox="1"/>
          <p:nvPr>
            <p:ph idx="1" type="body"/>
          </p:nvPr>
        </p:nvSpPr>
        <p:spPr>
          <a:xfrm>
            <a:off x="311700" y="1225225"/>
            <a:ext cx="8520600" cy="3354000"/>
          </a:xfrm>
          <a:prstGeom prst="rect">
            <a:avLst/>
          </a:prstGeom>
        </p:spPr>
        <p:txBody>
          <a:bodyPr anchorCtr="0" anchor="t" bIns="91425" lIns="91425" rIns="91425" tIns="91425">
            <a:noAutofit/>
          </a:bodyPr>
          <a:lstStyle/>
          <a:p>
            <a:pPr lvl="0">
              <a:spcBef>
                <a:spcPts val="0"/>
              </a:spcBef>
              <a:buClr>
                <a:schemeClr val="dk1"/>
              </a:buClr>
              <a:buSzPct val="61111"/>
              <a:buFont typeface="Arial"/>
              <a:buNone/>
            </a:pPr>
            <a:r>
              <a:rPr b="1" lang="en"/>
              <a:t>				Charge	Discharge</a:t>
            </a:r>
          </a:p>
          <a:p>
            <a:pPr lvl="0">
              <a:spcBef>
                <a:spcPts val="0"/>
              </a:spcBef>
              <a:buClr>
                <a:schemeClr val="dk1"/>
              </a:buClr>
              <a:buSzPct val="61111"/>
              <a:buFont typeface="Arial"/>
              <a:buNone/>
            </a:pPr>
            <a:r>
              <a:rPr lang="en"/>
              <a:t>Uranium		100%	93.4%</a:t>
            </a:r>
          </a:p>
          <a:p>
            <a:pPr lvl="0">
              <a:spcBef>
                <a:spcPts val="0"/>
              </a:spcBef>
              <a:buClr>
                <a:schemeClr val="dk1"/>
              </a:buClr>
              <a:buSzPct val="61111"/>
              <a:buFont typeface="Arial"/>
              <a:buNone/>
            </a:pPr>
            <a:r>
              <a:rPr lang="en"/>
              <a:t>Plutonium		0.00%	1.27%</a:t>
            </a:r>
          </a:p>
          <a:p>
            <a:pPr lvl="0">
              <a:spcBef>
                <a:spcPts val="0"/>
              </a:spcBef>
              <a:buNone/>
            </a:pPr>
            <a:r>
              <a:rPr lang="en"/>
              <a:t>Enrichment		4.20%	0.71%</a:t>
            </a:r>
          </a:p>
          <a:p>
            <a:pPr lvl="0">
              <a:spcBef>
                <a:spcPts val="0"/>
              </a:spcBef>
              <a:buClr>
                <a:schemeClr val="dk1"/>
              </a:buClr>
              <a:buSzPct val="61111"/>
              <a:buFont typeface="Arial"/>
              <a:buNone/>
            </a:pPr>
            <a:r>
              <a:rPr lang="en"/>
              <a:t>Fission products	0.00%	5.15%</a:t>
            </a:r>
          </a:p>
          <a:p>
            <a:pPr lvl="0">
              <a:spcBef>
                <a:spcPts val="0"/>
              </a:spcBef>
              <a:buClr>
                <a:schemeClr val="dk1"/>
              </a:buClr>
              <a:buSzPct val="61111"/>
              <a:buFont typeface="Arial"/>
              <a:buNone/>
            </a:pPr>
            <a:r>
              <a:rPr lang="en"/>
              <a:t>Minor Actinides	0.00%	0.14%</a:t>
            </a:r>
          </a:p>
          <a:p>
            <a:pPr lvl="0">
              <a:spcBef>
                <a:spcPts val="0"/>
              </a:spcBef>
              <a:buNone/>
            </a:pPr>
            <a:r>
              <a:t/>
            </a:r>
            <a:endParaRPr/>
          </a:p>
        </p:txBody>
      </p:sp>
    </p:spTree>
  </p:cSld>
  <p:clrMapOvr>
    <a:masterClrMapping/>
  </p:clrMapOvr>
</p:sld>
</file>

<file path=ppt/theme/theme1.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luxe">
  <a:themeElements>
    <a:clrScheme name="Luxe">
      <a:dk1>
        <a:srgbClr val="000000"/>
      </a:dk1>
      <a:lt1>
        <a:srgbClr val="FFFFFF"/>
      </a:lt1>
      <a:dk2>
        <a:srgbClr val="B7B7B7"/>
      </a:dk2>
      <a:lt2>
        <a:srgbClr val="CCA677"/>
      </a:lt2>
      <a:accent1>
        <a:srgbClr val="5D4037"/>
      </a:accent1>
      <a:accent2>
        <a:srgbClr val="455A64"/>
      </a:accent2>
      <a:accent3>
        <a:srgbClr val="607D8B"/>
      </a:accent3>
      <a:accent4>
        <a:srgbClr val="78909C"/>
      </a:accent4>
      <a:accent5>
        <a:srgbClr val="57BB8A"/>
      </a:accent5>
      <a:accent6>
        <a:srgbClr val="DCE755"/>
      </a:accent6>
      <a:hlink>
        <a:srgbClr val="57BB8A"/>
      </a:hlink>
      <a:folHlink>
        <a:srgbClr val="57BB8A"/>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Company/>
  <Template/>
  <Manager/>
  <TotalTime>0</TotalTime>
  <Application/>
</Properties>
</file>

<file path=docProps/core.xml><?xml version="1.0" encoding="utf-8"?>
<coreProperties xmlns="http://schemas.openxmlformats.org/package/2006/metadata/core-properties" xmlns:cp="http://schemas.openxmlformats.org/package/2006/metadata/core-properties" xmlns:dc="http://purl.org/dc/elements/1.1/" xmlns:dcterms="http://purl.org/dc/terms/" xmlns:xsi="http://www.w3.org/2001/XMLSchema-instance">
  <revision>0</revision>
</coreProperties>
</file>