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71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defTabSz="457200" eaLnBrk="0" hangingPunct="0">
              <a:defRPr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defTabSz="457200" eaLnBrk="0" hangingPunct="0">
              <a:defRPr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defTabSz="457200" eaLnBrk="0" hangingPunct="0">
              <a:defRPr>
                <a:ea typeface="MS PGothic" pitchFamily="34" charset="-128"/>
              </a:defRPr>
            </a:lvl1pPr>
          </a:lstStyle>
          <a:p>
            <a:pPr>
              <a:defRPr/>
            </a:pPr>
            <a:fld id="{1D16BE69-4BD5-4C71-95AA-A831111E05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31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defTabSz="457200" eaLnBrk="0" hangingPunct="0">
              <a:defRPr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defTabSz="457200" eaLnBrk="0" hangingPunct="0">
              <a:defRPr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defTabSz="457200" eaLnBrk="0" hangingPunct="0">
              <a:defRPr>
                <a:ea typeface="MS PGothic" pitchFamily="34" charset="-128"/>
              </a:defRPr>
            </a:lvl1pPr>
          </a:lstStyle>
          <a:p>
            <a:pPr>
              <a:defRPr/>
            </a:pPr>
            <a:fld id="{9232E39B-F882-47C8-8A09-BA61BB653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562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defTabSz="457200" eaLnBrk="0" hangingPunct="0">
              <a:defRPr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defTabSz="457200" eaLnBrk="0" hangingPunct="0">
              <a:defRPr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defTabSz="457200" eaLnBrk="0" hangingPunct="0">
              <a:defRPr>
                <a:ea typeface="MS PGothic" pitchFamily="34" charset="-128"/>
              </a:defRPr>
            </a:lvl1pPr>
          </a:lstStyle>
          <a:p>
            <a:pPr>
              <a:defRPr/>
            </a:pPr>
            <a:fld id="{AE5905D6-D182-45A9-B466-3E06934A91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3355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defTabSz="457200" eaLnBrk="0" hangingPunct="0">
              <a:defRPr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defTabSz="457200" eaLnBrk="0" hangingPunct="0">
              <a:defRPr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defTabSz="457200" eaLnBrk="0" hangingPunct="0">
              <a:defRPr>
                <a:ea typeface="MS PGothic" pitchFamily="34" charset="-128"/>
              </a:defRPr>
            </a:lvl1pPr>
          </a:lstStyle>
          <a:p>
            <a:pPr>
              <a:defRPr/>
            </a:pPr>
            <a:fld id="{005E7657-D828-49D7-87B2-BB88108716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2027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defTabSz="457200" eaLnBrk="0" hangingPunct="0">
              <a:defRPr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defTabSz="457200" eaLnBrk="0" hangingPunct="0">
              <a:defRPr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defTabSz="457200" eaLnBrk="0" hangingPunct="0">
              <a:defRPr>
                <a:ea typeface="MS PGothic" pitchFamily="34" charset="-128"/>
              </a:defRPr>
            </a:lvl1pPr>
          </a:lstStyle>
          <a:p>
            <a:pPr>
              <a:defRPr/>
            </a:pPr>
            <a:fld id="{BA84FE8A-F38C-4C7C-B083-01472E6A68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0647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defTabSz="457200" eaLnBrk="0" hangingPunct="0">
              <a:defRPr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defTabSz="457200" eaLnBrk="0" hangingPunct="0">
              <a:defRPr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defTabSz="457200" eaLnBrk="0" hangingPunct="0">
              <a:defRPr>
                <a:ea typeface="MS PGothic" pitchFamily="34" charset="-128"/>
              </a:defRPr>
            </a:lvl1pPr>
          </a:lstStyle>
          <a:p>
            <a:pPr>
              <a:defRPr/>
            </a:pPr>
            <a:fld id="{5F3ABA7D-366B-437F-BE98-3B359345A3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05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defTabSz="457200" eaLnBrk="0" hangingPunct="0">
              <a:defRPr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defTabSz="457200" eaLnBrk="0" hangingPunct="0">
              <a:defRPr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defTabSz="457200" eaLnBrk="0" hangingPunct="0">
              <a:defRPr>
                <a:ea typeface="MS PGothic" pitchFamily="34" charset="-128"/>
              </a:defRPr>
            </a:lvl1pPr>
          </a:lstStyle>
          <a:p>
            <a:pPr>
              <a:defRPr/>
            </a:pPr>
            <a:fld id="{7F74F7B0-7B98-401B-82E3-24B0151A59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457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defTabSz="457200" eaLnBrk="0" hangingPunct="0">
              <a:defRPr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defTabSz="457200" eaLnBrk="0" hangingPunct="0">
              <a:defRPr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defTabSz="457200" eaLnBrk="0" hangingPunct="0">
              <a:defRPr>
                <a:ea typeface="MS PGothic" pitchFamily="34" charset="-128"/>
              </a:defRPr>
            </a:lvl1pPr>
          </a:lstStyle>
          <a:p>
            <a:pPr>
              <a:defRPr/>
            </a:pPr>
            <a:fld id="{6B69717D-2412-4F22-B8AC-13BB547547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489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defTabSz="457200" eaLnBrk="0" hangingPunct="0">
              <a:defRPr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defTabSz="457200" eaLnBrk="0" hangingPunct="0">
              <a:defRPr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defTabSz="457200" eaLnBrk="0" hangingPunct="0">
              <a:defRPr>
                <a:ea typeface="MS PGothic" pitchFamily="34" charset="-128"/>
              </a:defRPr>
            </a:lvl1pPr>
          </a:lstStyle>
          <a:p>
            <a:pPr>
              <a:defRPr/>
            </a:pPr>
            <a:fld id="{0A73E3FC-D9A0-4326-BC75-E4FC924A18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929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defTabSz="457200" eaLnBrk="0" hangingPunct="0">
              <a:defRPr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defTabSz="457200" eaLnBrk="0" hangingPunct="0">
              <a:defRPr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defTabSz="457200" eaLnBrk="0" hangingPunct="0">
              <a:defRPr>
                <a:ea typeface="MS PGothic" pitchFamily="34" charset="-128"/>
              </a:defRPr>
            </a:lvl1pPr>
          </a:lstStyle>
          <a:p>
            <a:pPr>
              <a:defRPr/>
            </a:pPr>
            <a:fld id="{C38D9F2B-02B9-41FF-8683-F0BD58ED6B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267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defTabSz="457200" eaLnBrk="0" hangingPunct="0">
              <a:defRPr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defTabSz="457200" eaLnBrk="0" hangingPunct="0">
              <a:defRPr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defTabSz="457200" eaLnBrk="0" hangingPunct="0">
              <a:defRPr>
                <a:ea typeface="MS PGothic" pitchFamily="34" charset="-128"/>
              </a:defRPr>
            </a:lvl1pPr>
          </a:lstStyle>
          <a:p>
            <a:pPr>
              <a:defRPr/>
            </a:pPr>
            <a:fld id="{564D4496-DCCB-4367-B387-0F41071D8B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215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defTabSz="457200" eaLnBrk="0" hangingPunct="0">
              <a:defRPr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defTabSz="457200" eaLnBrk="0" hangingPunct="0">
              <a:defRPr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defTabSz="457200" eaLnBrk="0" hangingPunct="0">
              <a:defRPr>
                <a:ea typeface="MS PGothic" pitchFamily="34" charset="-128"/>
              </a:defRPr>
            </a:lvl1pPr>
          </a:lstStyle>
          <a:p>
            <a:pPr>
              <a:defRPr/>
            </a:pPr>
            <a:fld id="{1245F4BA-F589-45E4-A020-9A38D8C9EE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530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defTabSz="457200" eaLnBrk="0" hangingPunct="0">
              <a:defRPr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defTabSz="457200" eaLnBrk="0" hangingPunct="0">
              <a:defRPr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defTabSz="457200" eaLnBrk="0" hangingPunct="0">
              <a:defRPr>
                <a:ea typeface="MS PGothic" pitchFamily="34" charset="-128"/>
              </a:defRPr>
            </a:lvl1pPr>
          </a:lstStyle>
          <a:p>
            <a:pPr>
              <a:defRPr/>
            </a:pPr>
            <a:fld id="{94FF36BA-BC5B-4D81-9D9B-0A46FB76BC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294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defTabSz="457200" eaLnBrk="0" hangingPunct="0">
              <a:defRPr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defTabSz="457200" eaLnBrk="0" hangingPunct="0">
              <a:defRPr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defTabSz="457200" eaLnBrk="0" hangingPunct="0">
              <a:defRPr>
                <a:ea typeface="MS PGothic" pitchFamily="34" charset="-128"/>
              </a:defRPr>
            </a:lvl1pPr>
          </a:lstStyle>
          <a:p>
            <a:pPr>
              <a:defRPr/>
            </a:pPr>
            <a:fld id="{10AEF850-E2D4-40BF-BC72-3A1A5F2D2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177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914400" eaLnBrk="1" hangingPunct="1">
              <a:defRPr sz="1400">
                <a:solidFill>
                  <a:srgbClr val="000000"/>
                </a:solidFill>
                <a:latin typeface="Arial" charset="0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defTabSz="914400" eaLnBrk="1" hangingPunct="1">
              <a:defRPr sz="1400">
                <a:solidFill>
                  <a:srgbClr val="000000"/>
                </a:solidFill>
                <a:latin typeface="Arial" charset="0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defTabSz="914400" eaLnBrk="1" hangingPunct="1">
              <a:defRPr sz="1400">
                <a:solidFill>
                  <a:srgbClr val="000000"/>
                </a:solidFill>
                <a:latin typeface="Arial" charset="0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AD58EB-B2CD-43EF-A1B7-6B3BA7F3C9B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353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874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8" y="114300"/>
            <a:ext cx="9026525" cy="662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447800" y="6107113"/>
            <a:ext cx="3922713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1" dirty="0">
                <a:solidFill>
                  <a:srgbClr val="FFFFFF">
                    <a:lumMod val="75000"/>
                  </a:srgbClr>
                </a:solidFill>
                <a:ea typeface="MS PGothic" pitchFamily="34" charset="-128"/>
              </a:rPr>
              <a:t>Infographic from UK/US Taskforce on Extreme Weather and Global Food System Resilience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1" dirty="0">
                <a:solidFill>
                  <a:srgbClr val="FFFFFF">
                    <a:lumMod val="75000"/>
                  </a:srgbClr>
                </a:solidFill>
                <a:ea typeface="MS PGothic" pitchFamily="34" charset="-128"/>
              </a:rPr>
              <a:t>Released on August 14</a:t>
            </a:r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430963"/>
            <a:ext cx="476250" cy="2190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66B6E807-2CB0-4742-B85D-E45AF666EC65}" type="slidenum">
              <a:rPr lang="en-US" altLang="en-US" sz="1400" smtClean="0">
                <a:solidFill>
                  <a:srgbClr val="82A6C1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 smtClean="0">
              <a:solidFill>
                <a:srgbClr val="82A6C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373490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white">
  <a:themeElements>
    <a:clrScheme name="whi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whi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whi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17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1_white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</dc:creator>
  <cp:lastModifiedBy>AD</cp:lastModifiedBy>
  <cp:revision>1</cp:revision>
  <dcterms:created xsi:type="dcterms:W3CDTF">2016-10-09T20:30:49Z</dcterms:created>
  <dcterms:modified xsi:type="dcterms:W3CDTF">2016-10-09T20:31:50Z</dcterms:modified>
</cp:coreProperties>
</file>