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632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5122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62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828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3430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573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075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160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81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782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741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2BA77F-834C-4AE5-9F7E-0BB3AB39C3AC}" type="datetimeFigureOut">
              <a:rPr lang="en-US" smtClean="0"/>
              <a:t>11/1/2016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1C4AA-3A9C-4453-A574-1591E7B452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51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History 141</a:t>
            </a:r>
            <a:br>
              <a:rPr lang="en-US" dirty="0" smtClean="0"/>
            </a:br>
            <a:r>
              <a:rPr lang="en-US" dirty="0" smtClean="0"/>
              <a:t>Meeting #17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Fall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2183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Era of Good Feelings?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Characterized by single political party [Democratic Republicans] and harmony (Kayla)</a:t>
            </a:r>
          </a:p>
          <a:p>
            <a:pPr lvl="1"/>
            <a:r>
              <a:rPr lang="en-US" dirty="0" smtClean="0"/>
              <a:t>Missouri Compromise (1820): first national debate about the EXPANSION of slavery; MO applied for statehood—would they be slave or free?; balance up to that point </a:t>
            </a:r>
            <a:r>
              <a:rPr lang="en-US" dirty="0" err="1" smtClean="0"/>
              <a:t>btwn</a:t>
            </a:r>
            <a:r>
              <a:rPr lang="en-US" dirty="0" smtClean="0"/>
              <a:t> free and slaves states </a:t>
            </a:r>
            <a:r>
              <a:rPr lang="en-US" dirty="0" smtClean="0">
                <a:sym typeface="Wingdings" panose="05000000000000000000" pitchFamily="2" charset="2"/>
              </a:rPr>
              <a:t> COMPROMISE: MO = slave; ME = free; 36/30 line demarcating whether future states would be slave or free (Peyton; Kaylan; Jalon; Orion) 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Monroe Doctrine (1823): non-colonization; non-intervention in the Western Hemisphere on the part of the U.S. (Payton)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Panic of 1819: a lot of bank failures; raised the specter of </a:t>
            </a:r>
            <a:r>
              <a:rPr lang="en-US" dirty="0" err="1" smtClean="0">
                <a:sym typeface="Wingdings" panose="05000000000000000000" pitchFamily="2" charset="2"/>
              </a:rPr>
              <a:t>Jeffersonianism</a:t>
            </a:r>
            <a:r>
              <a:rPr lang="en-US" dirty="0" smtClean="0">
                <a:sym typeface="Wingdings" panose="05000000000000000000" pitchFamily="2" charset="2"/>
              </a:rPr>
              <a:t>---look what we get when we have large, unregulated banks; gold and silver supply did NOT match up to paper money; FIRST FAILURE OF THE MARKET ECONOMY (Aspen; Ashlee; </a:t>
            </a:r>
            <a:r>
              <a:rPr lang="en-US" dirty="0" err="1" smtClean="0">
                <a:sym typeface="Wingdings" panose="05000000000000000000" pitchFamily="2" charset="2"/>
              </a:rPr>
              <a:t>Jbess</a:t>
            </a:r>
            <a:r>
              <a:rPr lang="en-US" dirty="0" smtClean="0">
                <a:sym typeface="Wingdings" panose="05000000000000000000" pitchFamily="2" charset="2"/>
              </a:rPr>
              <a:t>)  </a:t>
            </a:r>
            <a:endParaRPr lang="en-US" dirty="0" smtClean="0"/>
          </a:p>
          <a:p>
            <a:r>
              <a:rPr lang="en-US" dirty="0" smtClean="0"/>
              <a:t>Neo-Federalism?</a:t>
            </a:r>
          </a:p>
          <a:p>
            <a:pPr lvl="1"/>
            <a:r>
              <a:rPr lang="en-US" dirty="0" smtClean="0"/>
              <a:t>Associated with James Monroe; belief in growth (Logan) </a:t>
            </a:r>
          </a:p>
          <a:p>
            <a:pPr lvl="1"/>
            <a:r>
              <a:rPr lang="en-US" dirty="0" smtClean="0"/>
              <a:t>Similar principles to Federalists, who had fallen out of political favor after the War of 1812, BUT under the banner of DR (Orion)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4632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The American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Proposed by Henry Clay to improve infrastructure e.g. for the benefit of the </a:t>
            </a:r>
            <a:r>
              <a:rPr lang="en-US" i="1" dirty="0" smtClean="0"/>
              <a:t>entire</a:t>
            </a:r>
            <a:r>
              <a:rPr lang="en-US" dirty="0" smtClean="0"/>
              <a:t> nation (Jalon)</a:t>
            </a:r>
          </a:p>
          <a:p>
            <a:r>
              <a:rPr lang="en-US" dirty="0" smtClean="0"/>
              <a:t>Focused on internal transportation improvements, high tariff, military, and a new </a:t>
            </a:r>
            <a:r>
              <a:rPr lang="en-US" i="1" dirty="0" smtClean="0"/>
              <a:t>national</a:t>
            </a:r>
            <a:r>
              <a:rPr lang="en-US" dirty="0" smtClean="0"/>
              <a:t> bank (Peyton) </a:t>
            </a:r>
          </a:p>
          <a:p>
            <a:pPr lvl="1"/>
            <a:r>
              <a:rPr lang="en-US" dirty="0" smtClean="0"/>
              <a:t>Tariff issue: CONTEXT: after the War of 1812, Britain planned to flood the market with their goods </a:t>
            </a:r>
            <a:r>
              <a:rPr lang="en-US" dirty="0" smtClean="0">
                <a:sym typeface="Wingdings" panose="05000000000000000000" pitchFamily="2" charset="2"/>
              </a:rPr>
              <a:t> hurt American manufacturers SO tariff designed to help American manufacturers by taxing imports at a high rate (Gomer)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Hurt the South; helped the North b/c more manufacturing located in the Northeast (Orion)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Transportation issue: funding became an issue—who was going to pay for it? (Rafael)</a:t>
            </a:r>
          </a:p>
        </p:txBody>
      </p:sp>
    </p:spTree>
    <p:extLst>
      <p:ext uri="{BB962C8B-B14F-4D97-AF65-F5344CB8AC3E}">
        <p14:creationId xmlns:p14="http://schemas.microsoft.com/office/powerpoint/2010/main" val="11370974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American Party Systems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en-US" dirty="0" smtClean="0"/>
              <a:t>First Party System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Federalists and Democratic-Republicans (Keenan)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en-US" dirty="0" smtClean="0"/>
              <a:t>Second Party System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Whigs and Democrats (</a:t>
            </a:r>
            <a:r>
              <a:rPr lang="en-US" dirty="0" err="1" smtClean="0"/>
              <a:t>Krob</a:t>
            </a:r>
            <a:r>
              <a:rPr lang="en-US" dirty="0" smtClean="0"/>
              <a:t>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6911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Andrew Jackson’s Presidency?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Loved the veto (James)</a:t>
            </a:r>
          </a:p>
          <a:p>
            <a:r>
              <a:rPr lang="en-US" dirty="0" smtClean="0"/>
              <a:t>States’ rights advocate (Danielle)</a:t>
            </a:r>
          </a:p>
          <a:p>
            <a:pPr lvl="1"/>
            <a:r>
              <a:rPr lang="en-US" dirty="0" smtClean="0"/>
              <a:t>Stopped internal improvements—not the federal government’s job (Logan)</a:t>
            </a:r>
          </a:p>
          <a:p>
            <a:r>
              <a:rPr lang="en-US" dirty="0" smtClean="0"/>
              <a:t>Reform the civil service system (Danielle)</a:t>
            </a:r>
          </a:p>
          <a:p>
            <a:r>
              <a:rPr lang="en-US" dirty="0" smtClean="0"/>
              <a:t>Previous presidents were from Massachusetts or Virginia—a new kind of politician (Aspen)</a:t>
            </a:r>
          </a:p>
          <a:p>
            <a:r>
              <a:rPr lang="en-US" dirty="0" smtClean="0"/>
              <a:t>BANK WAR: defining feature of Jackson’s first term (Ashlee)</a:t>
            </a:r>
          </a:p>
          <a:p>
            <a:pPr lvl="1"/>
            <a:r>
              <a:rPr lang="en-US" dirty="0" smtClean="0"/>
              <a:t>Vetoed the </a:t>
            </a:r>
            <a:r>
              <a:rPr lang="en-US" dirty="0" err="1" smtClean="0"/>
              <a:t>rechartering</a:t>
            </a:r>
            <a:r>
              <a:rPr lang="en-US" dirty="0" smtClean="0"/>
              <a:t> of the Bank of the United States (Ashlee)</a:t>
            </a:r>
          </a:p>
          <a:p>
            <a:pPr lvl="1"/>
            <a:r>
              <a:rPr lang="en-US" dirty="0" smtClean="0"/>
              <a:t>Withdrew federal deposits into the BUS and but the deposits into state banks (</a:t>
            </a:r>
            <a:r>
              <a:rPr lang="en-US" dirty="0" err="1" smtClean="0"/>
              <a:t>Jbess</a:t>
            </a:r>
            <a:r>
              <a:rPr lang="en-US" dirty="0" smtClean="0"/>
              <a:t>)</a:t>
            </a:r>
          </a:p>
          <a:p>
            <a:r>
              <a:rPr lang="en-US" dirty="0" smtClean="0"/>
              <a:t>HUGE EXPANSION OF THE FRANCHISE—drop property qualifications for voting</a:t>
            </a:r>
            <a:r>
              <a:rPr lang="en-US" dirty="0" smtClean="0">
                <a:sym typeface="Wingdings" panose="05000000000000000000" pitchFamily="2" charset="2"/>
              </a:rPr>
              <a:t> free, white men can all vote (Ashlee; Danielle)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EQUALITY OF OPPORTUNITY (Aspen) 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Regular rotation (Kaylan)</a:t>
            </a: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3856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Primary Source: Jackson’s Bank Veto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Justified because he felt the Bank of the United States gave too much power to elites at the expense of “the people” (Keenan)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14178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Primary Source: Jackson Slays the Many Headed Monster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Jackson portrayed as the hero {Hercules} (Aspen)</a:t>
            </a:r>
          </a:p>
          <a:p>
            <a:r>
              <a:rPr lang="en-US" dirty="0" smtClean="0"/>
              <a:t>BUS = evil; cannot be vanquished easily (Aspen)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4209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528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Theme</vt:lpstr>
      <vt:lpstr>History 141 Meeting #17</vt:lpstr>
      <vt:lpstr>The Era of Good Feelings?</vt:lpstr>
      <vt:lpstr>The American System</vt:lpstr>
      <vt:lpstr>American Party Systems</vt:lpstr>
      <vt:lpstr>Andrew Jackson’s Presidency?</vt:lpstr>
      <vt:lpstr>Primary Source: Jackson’s Bank Veto</vt:lpstr>
      <vt:lpstr>Primary Source: Jackson Slays the Many Headed Monster</vt:lpstr>
    </vt:vector>
  </TitlesOfParts>
  <Company>University of Evansville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History 141 Meeting #17</dc:title>
  <dc:creator>Murphy, Kevin</dc:creator>
  <cp:lastModifiedBy>Murphy, Kevin</cp:lastModifiedBy>
  <cp:revision>8</cp:revision>
  <dcterms:created xsi:type="dcterms:W3CDTF">2016-11-01T13:05:40Z</dcterms:created>
  <dcterms:modified xsi:type="dcterms:W3CDTF">2016-11-01T14:27:23Z</dcterms:modified>
</cp:coreProperties>
</file>