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0470311-27B9-4AF8-8E31-1D8E3BE5ABE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A272E3F-9877-4F94-88E3-5414E71B84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1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6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5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0470311-27B9-4AF8-8E31-1D8E3BE5ABE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A272E3F-9877-4F94-88E3-5414E71B84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2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8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5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2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2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3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9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70311-27B9-4AF8-8E31-1D8E3BE5ABE4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72E3F-9877-4F94-88E3-5414E71B8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7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History 141</a:t>
            </a:r>
            <a:br>
              <a:rPr lang="en-US" dirty="0" smtClean="0"/>
            </a:br>
            <a:r>
              <a:rPr lang="en-US" dirty="0" smtClean="0"/>
              <a:t>Meeting #16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2016</a:t>
            </a:r>
          </a:p>
          <a:p>
            <a:endParaRPr lang="en-US" dirty="0"/>
          </a:p>
          <a:p>
            <a:r>
              <a:rPr lang="en-US" dirty="0" smtClean="0"/>
              <a:t>Dr. Murphy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69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Market Revolution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Major economic change that occurred in the early nineteenth century (Rafael)</a:t>
            </a:r>
          </a:p>
          <a:p>
            <a:r>
              <a:rPr lang="en-US" dirty="0" smtClean="0"/>
              <a:t>WORKPLACE SHIFTS FROM HOME TO WAREHOUSES/FACTORIES [I.E. OUT OF THE HOME] (Rafael)</a:t>
            </a:r>
          </a:p>
          <a:p>
            <a:r>
              <a:rPr lang="en-US" dirty="0" smtClean="0"/>
              <a:t>Society with markets </a:t>
            </a:r>
            <a:r>
              <a:rPr lang="en-US" dirty="0" smtClean="0">
                <a:sym typeface="Wingdings" panose="05000000000000000000" pitchFamily="2" charset="2"/>
              </a:rPr>
              <a:t> market society (Jalon)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Bartering as means of exchange  currency as means of exchange (Josh)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Crops/goods produced </a:t>
            </a:r>
            <a:r>
              <a:rPr lang="en-US" i="1" dirty="0" smtClean="0">
                <a:sym typeface="Wingdings" panose="05000000000000000000" pitchFamily="2" charset="2"/>
              </a:rPr>
              <a:t>for the market</a:t>
            </a:r>
            <a:r>
              <a:rPr lang="en-US" dirty="0" smtClean="0">
                <a:sym typeface="Wingdings" panose="05000000000000000000" pitchFamily="2" charset="2"/>
              </a:rPr>
              <a:t> instead of for family use (Drew)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E.g. farmers specialized in growing certain crops instead of a diverse amount (Eric)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79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 and Post Market Revolution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 Market Revolution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Yeoman farmers: small-scale (Logan) </a:t>
            </a:r>
          </a:p>
          <a:p>
            <a:r>
              <a:rPr lang="en-US" dirty="0" smtClean="0"/>
              <a:t>Traded for goods that you did NOT produce (Ashlee)</a:t>
            </a:r>
          </a:p>
          <a:p>
            <a:r>
              <a:rPr lang="en-US" dirty="0" smtClean="0"/>
              <a:t>Emphasis is on producing for families </a:t>
            </a:r>
            <a:r>
              <a:rPr lang="en-US" i="1" dirty="0" smtClean="0"/>
              <a:t>first</a:t>
            </a:r>
            <a:r>
              <a:rPr lang="en-US" dirty="0" smtClean="0"/>
              <a:t> (Danielle) </a:t>
            </a:r>
          </a:p>
          <a:p>
            <a:r>
              <a:rPr lang="en-US" dirty="0" smtClean="0"/>
              <a:t>Household = center of production (James)</a:t>
            </a:r>
          </a:p>
          <a:p>
            <a:r>
              <a:rPr lang="en-US" dirty="0" smtClean="0"/>
              <a:t>Had to be more diverse in your skill set (Colton) </a:t>
            </a:r>
          </a:p>
          <a:p>
            <a:r>
              <a:rPr lang="en-US" dirty="0" smtClean="0"/>
              <a:t>Artisans (Logan)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Post Market Revolution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Factories = centers of production (James) </a:t>
            </a:r>
          </a:p>
          <a:p>
            <a:r>
              <a:rPr lang="en-US" dirty="0" smtClean="0"/>
              <a:t>Specialized on one crop/skill set (Kaylan; Colton)</a:t>
            </a:r>
          </a:p>
          <a:p>
            <a:r>
              <a:rPr lang="en-US" dirty="0" smtClean="0"/>
              <a:t>The PROFIT motive (Gomer)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82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Rise of Merchant Capitalism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GOVERNMENT BACKED IT! (Aspen) </a:t>
            </a:r>
          </a:p>
          <a:p>
            <a:r>
              <a:rPr lang="en-US" dirty="0" smtClean="0"/>
              <a:t>Transportation Revolution e.g. canals, steamboats (Katie)</a:t>
            </a:r>
          </a:p>
          <a:p>
            <a:pPr lvl="1"/>
            <a:r>
              <a:rPr lang="en-US" dirty="0" smtClean="0"/>
              <a:t>Ships goods faster, cheaper (Josh)</a:t>
            </a:r>
          </a:p>
          <a:p>
            <a:pPr lvl="1"/>
            <a:r>
              <a:rPr lang="en-US" dirty="0" smtClean="0"/>
              <a:t>Interconnections between areas of the country (Josh) </a:t>
            </a:r>
          </a:p>
          <a:p>
            <a:r>
              <a:rPr lang="en-US" dirty="0" smtClean="0"/>
              <a:t>Great Britain = the first Western country to industrialize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26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Significance of the “Lowell experiment”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Young girls = majority of the workers (Gomer)</a:t>
            </a:r>
          </a:p>
          <a:p>
            <a:pPr lvl="1"/>
            <a:r>
              <a:rPr lang="en-US" dirty="0" smtClean="0"/>
              <a:t>Dormitories (Gomer) </a:t>
            </a:r>
          </a:p>
          <a:p>
            <a:r>
              <a:rPr lang="en-US" dirty="0" smtClean="0"/>
              <a:t>Factories set in rural areas—town/cities grow up after (Gomer)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03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Impact of American Manufacturing?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Henry </a:t>
            </a:r>
            <a:r>
              <a:rPr lang="en-US" dirty="0" err="1" smtClean="0"/>
              <a:t>Wansey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British	</a:t>
            </a:r>
          </a:p>
          <a:p>
            <a:r>
              <a:rPr lang="en-US" dirty="0" smtClean="0"/>
              <a:t>The American population is TOO SMALL to support the kind of manufacturing economy present in GB (Keenan) </a:t>
            </a:r>
          </a:p>
          <a:p>
            <a:r>
              <a:rPr lang="en-US" dirty="0" smtClean="0"/>
              <a:t>Americans still need to import a ton of stuff…we got you! (Ashlee)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Timothy Dwight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American </a:t>
            </a:r>
          </a:p>
          <a:p>
            <a:r>
              <a:rPr lang="en-US" dirty="0" smtClean="0"/>
              <a:t>Has a positive view of American manufacturing (Kayla) </a:t>
            </a:r>
          </a:p>
          <a:p>
            <a:pPr lvl="1"/>
            <a:r>
              <a:rPr lang="en-US" dirty="0" smtClean="0"/>
              <a:t>Just because they are new does not mean that they won’t survive (Kayla)</a:t>
            </a:r>
          </a:p>
          <a:p>
            <a:r>
              <a:rPr lang="en-US" dirty="0" smtClean="0"/>
              <a:t>We have textile mills everywhere! (Orion)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58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Constitution of the Lowell Factory Girls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Worker grievances: hours too long; exploited; health; higher wages; more time to EAT </a:t>
            </a:r>
          </a:p>
          <a:p>
            <a:r>
              <a:rPr lang="en-US" dirty="0" smtClean="0"/>
              <a:t>They left their homes---feel unprotected (Katie)</a:t>
            </a:r>
          </a:p>
          <a:p>
            <a:r>
              <a:rPr lang="en-US" dirty="0" smtClean="0"/>
              <a:t>Young, unmarried women; rural; farmers; TEMPORARY </a:t>
            </a:r>
          </a:p>
          <a:p>
            <a:r>
              <a:rPr lang="en-US" dirty="0" smtClean="0"/>
              <a:t>UNION!</a:t>
            </a:r>
          </a:p>
          <a:p>
            <a:pPr lvl="1"/>
            <a:r>
              <a:rPr lang="en-US" dirty="0" smtClean="0"/>
              <a:t>1834: strike in Lowell (Danielle; Aspen)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37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Factory System of </a:t>
            </a:r>
            <a:r>
              <a:rPr lang="en-US" dirty="0" err="1" smtClean="0"/>
              <a:t>Yankeedoodledum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was NOT total agreement about the factory system—depended on your job within the factory (Ashlee) </a:t>
            </a:r>
          </a:p>
          <a:p>
            <a:r>
              <a:rPr lang="en-US" dirty="0" smtClean="0"/>
              <a:t>Leave reform up to up the capitalists, individual factory owners NOT the government (Ashlee)</a:t>
            </a:r>
          </a:p>
        </p:txBody>
      </p:sp>
    </p:spTree>
    <p:extLst>
      <p:ext uri="{BB962C8B-B14F-4D97-AF65-F5344CB8AC3E}">
        <p14:creationId xmlns:p14="http://schemas.microsoft.com/office/powerpoint/2010/main" val="50023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402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History 141 Meeting #16</vt:lpstr>
      <vt:lpstr>The Market Revolution </vt:lpstr>
      <vt:lpstr>Pre and Post Market Revolution</vt:lpstr>
      <vt:lpstr>Rise of Merchant Capitalism</vt:lpstr>
      <vt:lpstr>Significance of the “Lowell experiment”</vt:lpstr>
      <vt:lpstr>The Impact of American Manufacturing?</vt:lpstr>
      <vt:lpstr>Constitution of the Lowell Factory Girls Association</vt:lpstr>
      <vt:lpstr>The Factory System of Yankeedoodledum </vt:lpstr>
    </vt:vector>
  </TitlesOfParts>
  <Company>University of Evansville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141 Meeting #16</dc:title>
  <dc:creator>Murphy, Kevin</dc:creator>
  <cp:lastModifiedBy>Murphy, Kevin</cp:lastModifiedBy>
  <cp:revision>6</cp:revision>
  <dcterms:created xsi:type="dcterms:W3CDTF">2016-10-27T13:08:50Z</dcterms:created>
  <dcterms:modified xsi:type="dcterms:W3CDTF">2016-10-27T14:17:44Z</dcterms:modified>
</cp:coreProperties>
</file>