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4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0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6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2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9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1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0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6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0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6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32B71-14C7-4D9E-B5EA-EA3F3D98294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337F1-C61C-46EE-9A04-E34A11C9E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03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early year: Increased dependency on foreign basic raw materials</a:t>
            </a:r>
          </a:p>
          <a:p>
            <a:endParaRPr lang="en-US" dirty="0"/>
          </a:p>
          <a:p>
            <a:r>
              <a:rPr lang="en-US" dirty="0"/>
              <a:t>Increased technology replaced some, but added others</a:t>
            </a:r>
          </a:p>
          <a:p>
            <a:endParaRPr lang="en-US" dirty="0"/>
          </a:p>
          <a:p>
            <a:r>
              <a:rPr lang="en-US" dirty="0"/>
              <a:t>Political and economic factors added complexity</a:t>
            </a:r>
          </a:p>
          <a:p>
            <a:endParaRPr lang="en-US" dirty="0"/>
          </a:p>
          <a:p>
            <a:r>
              <a:rPr lang="en-US" dirty="0"/>
              <a:t>Rise in international trade. 8% or double growth in GDP  </a:t>
            </a:r>
          </a:p>
        </p:txBody>
      </p:sp>
    </p:spTree>
    <p:extLst>
      <p:ext uri="{BB962C8B-B14F-4D97-AF65-F5344CB8AC3E}">
        <p14:creationId xmlns:p14="http://schemas.microsoft.com/office/powerpoint/2010/main" val="289308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key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for global sourcing and supply</a:t>
            </a:r>
          </a:p>
          <a:p>
            <a:endParaRPr lang="en-US" dirty="0"/>
          </a:p>
          <a:p>
            <a:r>
              <a:rPr lang="en-US" dirty="0"/>
              <a:t>How to go about sourcing and building linkages</a:t>
            </a:r>
          </a:p>
          <a:p>
            <a:endParaRPr lang="en-US" dirty="0"/>
          </a:p>
          <a:p>
            <a:r>
              <a:rPr lang="en-US" dirty="0"/>
              <a:t>How to assert continuous leadership and management of extended global networks</a:t>
            </a:r>
          </a:p>
        </p:txBody>
      </p:sp>
    </p:spTree>
    <p:extLst>
      <p:ext uri="{BB962C8B-B14F-4D97-AF65-F5344CB8AC3E}">
        <p14:creationId xmlns:p14="http://schemas.microsoft.com/office/powerpoint/2010/main" val="1636727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Introduction</vt:lpstr>
      <vt:lpstr>Three key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MEO</dc:creator>
  <cp:lastModifiedBy>MEO</cp:lastModifiedBy>
  <cp:revision>1</cp:revision>
  <dcterms:created xsi:type="dcterms:W3CDTF">2016-09-23T22:05:07Z</dcterms:created>
  <dcterms:modified xsi:type="dcterms:W3CDTF">2016-09-23T22:05:17Z</dcterms:modified>
</cp:coreProperties>
</file>