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2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0048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65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7460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33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592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9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22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4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63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8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61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25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17CA1-2BD1-4E1D-8798-7F7310806EA8}" type="datetimeFigureOut">
              <a:rPr lang="en-US" smtClean="0"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ABE20-EF17-4E7C-B38F-1ACAB89D8F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6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22031"/>
            <a:ext cx="9144000" cy="4853354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rgbClr val="002060"/>
                </a:solidFill>
              </a:rPr>
              <a:t>Jennifer Spencer</a:t>
            </a:r>
            <a:br>
              <a:rPr lang="en-US" sz="5400" dirty="0">
                <a:solidFill>
                  <a:srgbClr val="002060"/>
                </a:solidFill>
              </a:rPr>
            </a:br>
            <a:r>
              <a:rPr lang="en-US" sz="5400" dirty="0">
                <a:solidFill>
                  <a:srgbClr val="002060"/>
                </a:solidFill>
              </a:rPr>
              <a:t>HN377: Studies in Child and Adolescent Development </a:t>
            </a:r>
            <a:br>
              <a:rPr lang="en-US" sz="5400" dirty="0">
                <a:solidFill>
                  <a:srgbClr val="002060"/>
                </a:solidFill>
              </a:rPr>
            </a:br>
            <a:r>
              <a:rPr lang="en-US" sz="5400" dirty="0">
                <a:solidFill>
                  <a:srgbClr val="002060"/>
                </a:solidFill>
              </a:rPr>
              <a:t>Prof:  Sara Trovatore </a:t>
            </a:r>
            <a:br>
              <a:rPr lang="en-US" sz="5400" dirty="0">
                <a:solidFill>
                  <a:srgbClr val="002060"/>
                </a:solidFill>
              </a:rPr>
            </a:br>
            <a:r>
              <a:rPr lang="en-US" sz="5400" dirty="0">
                <a:solidFill>
                  <a:srgbClr val="002060"/>
                </a:solidFill>
              </a:rPr>
              <a:t>02/26/20017</a:t>
            </a:r>
            <a:br>
              <a:rPr lang="en-US" dirty="0">
                <a:solidFill>
                  <a:srgbClr val="002060"/>
                </a:solidFill>
              </a:rPr>
            </a:b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39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098" y="1097279"/>
            <a:ext cx="9903656" cy="2897946"/>
          </a:xfrm>
        </p:spPr>
        <p:txBody>
          <a:bodyPr>
            <a:normAutofit/>
          </a:bodyPr>
          <a:lstStyle/>
          <a:p>
            <a:pPr algn="just"/>
            <a:r>
              <a:rPr lang="en-US" sz="5400" dirty="0">
                <a:solidFill>
                  <a:srgbClr val="0070C0"/>
                </a:solidFill>
              </a:rPr>
              <a:t>Growth and Development from birth through adolescence </a:t>
            </a:r>
          </a:p>
        </p:txBody>
      </p:sp>
    </p:spTree>
    <p:extLst>
      <p:ext uri="{BB962C8B-B14F-4D97-AF65-F5344CB8AC3E}">
        <p14:creationId xmlns:p14="http://schemas.microsoft.com/office/powerpoint/2010/main" val="2258260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grpSp>
        <p:nvGrpSpPr>
          <p:cNvPr id="27" name="Group 26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Straight Connector 27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3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2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2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Rectangle 2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Isosceles Triangle 35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Isosceles Triangle 3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 rotWithShape="1">
          <a:blip r:embed="rId2"/>
          <a:srcRect/>
          <a:stretch/>
        </p:blipFill>
        <p:spPr>
          <a:xfrm>
            <a:off x="1517937" y="2159331"/>
            <a:ext cx="3882362" cy="388236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I would like to interduce my son Dylan to everyone.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6039" y="2160589"/>
            <a:ext cx="2927185" cy="3880773"/>
          </a:xfr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I’m very smart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I love to take things apart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0070C0"/>
                </a:solidFill>
              </a:rPr>
              <a:t>Play with friends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963607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32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Jennifer Spencer HN377: Studies in Child and Adolescent Development  Prof:  Sara Trovatore  02/26/20017 </vt:lpstr>
      <vt:lpstr>Growth and Development from birth through adolescence </vt:lpstr>
      <vt:lpstr>I would like to interduce my son Dylan to everyone.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Jennifer Spencer HN377: Studies in Child and Adolescent Development  Prof:  Sara Trovatore  02/26/20017</dc:title>
  <dc:creator>Jennifer Spencer</dc:creator>
  <cp:lastModifiedBy>Jennifer Spencer</cp:lastModifiedBy>
  <cp:revision>7</cp:revision>
  <dcterms:created xsi:type="dcterms:W3CDTF">2017-02-27T04:08:06Z</dcterms:created>
  <dcterms:modified xsi:type="dcterms:W3CDTF">2017-02-28T05:16:34Z</dcterms:modified>
</cp:coreProperties>
</file>