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handoutMasterIdLst>
    <p:handoutMasterId r:id="rId10"/>
  </p:handoutMasterIdLst>
  <p:sldIdLst>
    <p:sldId id="256" r:id="rId2"/>
    <p:sldId id="257" r:id="rId3"/>
    <p:sldId id="269" r:id="rId4"/>
    <p:sldId id="259" r:id="rId5"/>
    <p:sldId id="260" r:id="rId6"/>
    <p:sldId id="270" r:id="rId7"/>
    <p:sldId id="27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B3C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B301B821-A1FF-4177-AEE7-76D212191A0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3" d="100"/>
          <a:sy n="113" d="100"/>
        </p:scale>
        <p:origin x="372" y="96"/>
      </p:cViewPr>
      <p:guideLst/>
    </p:cSldViewPr>
  </p:slideViewPr>
  <p:notesTextViewPr>
    <p:cViewPr>
      <p:scale>
        <a:sx n="1" d="1"/>
        <a:sy n="1" d="1"/>
      </p:scale>
      <p:origin x="0" y="0"/>
    </p:cViewPr>
  </p:notesTextViewPr>
  <p:notesViewPr>
    <p:cSldViewPr snapToGrid="0">
      <p:cViewPr varScale="1">
        <p:scale>
          <a:sx n="65" d="100"/>
          <a:sy n="65" d="100"/>
        </p:scale>
        <p:origin x="2784" y="4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EB33BB8-6C7A-4BE0-9B55-9EAC48D52EC6}" type="datetimeFigureOut">
              <a:rPr lang="en-US"/>
              <a:t>2/15/2017</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3F7AA83-DE31-4E93-AB07-EF7FB05F6670}" type="slidenum">
              <a:rPr/>
              <a:t>‹#›</a:t>
            </a:fld>
            <a:endParaRPr/>
          </a:p>
        </p:txBody>
      </p:sp>
    </p:spTree>
    <p:extLst>
      <p:ext uri="{BB962C8B-B14F-4D97-AF65-F5344CB8AC3E}">
        <p14:creationId xmlns:p14="http://schemas.microsoft.com/office/powerpoint/2010/main" val="32212903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611EF64-F73B-4314-BB6F-BC0937BBDF19}" type="datetimeFigureOut">
              <a:rPr lang="en-US"/>
              <a:t>2/15/2017</a:t>
            </a:fld>
            <a:endParaRP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5E2820-AFE1-45FA-949E-17BDB534E1DC}" type="slidenum">
              <a:rPr/>
              <a:t>‹#›</a:t>
            </a:fld>
            <a:endParaRPr/>
          </a:p>
        </p:txBody>
      </p:sp>
    </p:spTree>
    <p:extLst>
      <p:ext uri="{BB962C8B-B14F-4D97-AF65-F5344CB8AC3E}">
        <p14:creationId xmlns:p14="http://schemas.microsoft.com/office/powerpoint/2010/main" val="31579979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35E2820-AFE1-45FA-949E-17BDB534E1DC}" type="slidenum">
              <a:rPr lang="en-US" smtClean="0"/>
              <a:t>1</a:t>
            </a:fld>
            <a:endParaRPr lang="en-US"/>
          </a:p>
        </p:txBody>
      </p:sp>
    </p:spTree>
    <p:extLst>
      <p:ext uri="{BB962C8B-B14F-4D97-AF65-F5344CB8AC3E}">
        <p14:creationId xmlns:p14="http://schemas.microsoft.com/office/powerpoint/2010/main" val="3069915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7542409-6A04-4DC6-AC3A-D3758287A8F2}" type="slidenum">
              <a:rPr lang="en-US" smtClean="0"/>
              <a:t>2</a:t>
            </a:fld>
            <a:endParaRPr lang="en-US"/>
          </a:p>
        </p:txBody>
      </p:sp>
    </p:spTree>
    <p:extLst>
      <p:ext uri="{BB962C8B-B14F-4D97-AF65-F5344CB8AC3E}">
        <p14:creationId xmlns:p14="http://schemas.microsoft.com/office/powerpoint/2010/main" val="6609355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35E2820-AFE1-45FA-949E-17BDB534E1DC}" type="slidenum">
              <a:rPr lang="en-US" smtClean="0"/>
              <a:t>3</a:t>
            </a:fld>
            <a:endParaRPr lang="en-US"/>
          </a:p>
        </p:txBody>
      </p:sp>
    </p:spTree>
    <p:extLst>
      <p:ext uri="{BB962C8B-B14F-4D97-AF65-F5344CB8AC3E}">
        <p14:creationId xmlns:p14="http://schemas.microsoft.com/office/powerpoint/2010/main" val="391214919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065213" y="304800"/>
            <a:ext cx="7091361" cy="2793906"/>
          </a:xfrm>
        </p:spPr>
        <p:txBody>
          <a:bodyPr anchor="b">
            <a:normAutofit/>
          </a:bodyPr>
          <a:lstStyle>
            <a:lvl1pPr algn="l">
              <a:lnSpc>
                <a:spcPct val="80000"/>
              </a:lnSpc>
              <a:defRPr sz="6600"/>
            </a:lvl1pPr>
          </a:lstStyle>
          <a:p>
            <a:r>
              <a:rPr lang="en-US" smtClean="0"/>
              <a:t>Click to edit Master title style</a:t>
            </a:r>
            <a:endParaRPr/>
          </a:p>
        </p:txBody>
      </p:sp>
      <p:sp>
        <p:nvSpPr>
          <p:cNvPr id="3" name="Subtitle 2"/>
          <p:cNvSpPr>
            <a:spLocks noGrp="1"/>
          </p:cNvSpPr>
          <p:nvPr>
            <p:ph type="subTitle" idx="1"/>
          </p:nvPr>
        </p:nvSpPr>
        <p:spPr>
          <a:xfrm>
            <a:off x="1065213" y="3108804"/>
            <a:ext cx="7091361" cy="838200"/>
          </a:xfrm>
        </p:spPr>
        <p:txBody>
          <a:bodyPr/>
          <a:lstStyle>
            <a:lvl1pPr marL="0" indent="0" algn="l">
              <a:spcBef>
                <a:spcPts val="0"/>
              </a:spcBef>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a:p>
        </p:txBody>
      </p:sp>
      <p:sp>
        <p:nvSpPr>
          <p:cNvPr id="8" name="Date Placeholder 7"/>
          <p:cNvSpPr>
            <a:spLocks noGrp="1"/>
          </p:cNvSpPr>
          <p:nvPr>
            <p:ph type="dt" sz="half" idx="10"/>
          </p:nvPr>
        </p:nvSpPr>
        <p:spPr/>
        <p:txBody>
          <a:bodyPr/>
          <a:lstStyle/>
          <a:p>
            <a:fld id="{9D3B9702-7FBF-4720-8670-571C5E7EEDDE}" type="datetime1">
              <a:rPr lang="en-US"/>
              <a:t>2/15/2017</a:t>
            </a:fld>
            <a:endParaRPr/>
          </a:p>
        </p:txBody>
      </p:sp>
      <p:sp>
        <p:nvSpPr>
          <p:cNvPr id="9" name="Footer Placeholder 8"/>
          <p:cNvSpPr>
            <a:spLocks noGrp="1"/>
          </p:cNvSpPr>
          <p:nvPr>
            <p:ph type="ftr" sz="quarter" idx="11"/>
          </p:nvPr>
        </p:nvSpPr>
        <p:spPr/>
        <p:txBody>
          <a:bodyPr/>
          <a:lstStyle/>
          <a:p>
            <a:endParaRPr/>
          </a:p>
        </p:txBody>
      </p:sp>
      <p:sp>
        <p:nvSpPr>
          <p:cNvPr id="10" name="Slide Number Placeholder 9"/>
          <p:cNvSpPr>
            <a:spLocks noGrp="1"/>
          </p:cNvSpPr>
          <p:nvPr>
            <p:ph type="sldNum" sz="quarter" idx="12"/>
          </p:nvPr>
        </p:nvSpPr>
        <p:spPr/>
        <p:txBody>
          <a:bodyPr/>
          <a:lstStyle/>
          <a:p>
            <a:fld id="{8FDBFFB2-86D9-4B8F-A59A-553A60B94BBE}" type="slidenum">
              <a:rPr/>
              <a:pPr/>
              <a:t>‹#›</a:t>
            </a:fld>
            <a:endParaRPr/>
          </a:p>
        </p:txBody>
      </p:sp>
    </p:spTree>
    <p:extLst>
      <p:ext uri="{BB962C8B-B14F-4D97-AF65-F5344CB8AC3E}">
        <p14:creationId xmlns:p14="http://schemas.microsoft.com/office/powerpoint/2010/main" val="18905470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27427AEA-BBBB-4C9B-AB23-214EAA8AB789}" type="datetime1">
              <a:rPr lang="en-US"/>
              <a:t>2/15/2017</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4207666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865014" y="304801"/>
            <a:ext cx="1715800" cy="5410200"/>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2209800" y="304801"/>
            <a:ext cx="7502814"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2791CA30-F5CD-4CA0-B16A-349C6F830700}" type="datetime1">
              <a:rPr lang="en-US"/>
              <a:t>2/15/2017</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129949773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7B3AF48E-ABA0-4B58-B562-D1D7408067C4}" type="datetime1">
              <a:rPr lang="en-US"/>
              <a:t>2/15/2017</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2589990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180013" y="1600200"/>
            <a:ext cx="6400801" cy="2486025"/>
          </a:xfrm>
        </p:spPr>
        <p:txBody>
          <a:bodyPr anchor="b">
            <a:normAutofit/>
          </a:bodyPr>
          <a:lstStyle>
            <a:lvl1pPr>
              <a:defRPr sz="5200"/>
            </a:lvl1pPr>
          </a:lstStyle>
          <a:p>
            <a:r>
              <a:rPr lang="en-US" smtClean="0"/>
              <a:t>Click to edit Master title style</a:t>
            </a:r>
            <a:endParaRPr/>
          </a:p>
        </p:txBody>
      </p:sp>
      <p:sp>
        <p:nvSpPr>
          <p:cNvPr id="3" name="Text Placeholder 2"/>
          <p:cNvSpPr>
            <a:spLocks noGrp="1"/>
          </p:cNvSpPr>
          <p:nvPr>
            <p:ph type="body" idx="1"/>
          </p:nvPr>
        </p:nvSpPr>
        <p:spPr>
          <a:xfrm>
            <a:off x="5180011" y="4105029"/>
            <a:ext cx="6400801" cy="914400"/>
          </a:xfrm>
        </p:spPr>
        <p:txBody>
          <a:bodyPr>
            <a:normAutofit/>
          </a:bodyPr>
          <a:lstStyle>
            <a:lvl1pPr marL="0" indent="0">
              <a:buNone/>
              <a:defRPr sz="2000">
                <a:solidFill>
                  <a:schemeClr val="accent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2A5034C-8BD9-4B0C-893B-33834FAB227F}" type="datetime1">
              <a:rPr lang="en-US"/>
              <a:t>2/15/2017</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2117916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2208213" y="1600200"/>
            <a:ext cx="4572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7008813" y="1600200"/>
            <a:ext cx="4572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7CD787AA-CBCD-47F9-A04C-7106C508CDE4}" type="datetime1">
              <a:rPr lang="en-US"/>
              <a:t>2/15/2017</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36077512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Text Placeholder 2"/>
          <p:cNvSpPr>
            <a:spLocks noGrp="1"/>
          </p:cNvSpPr>
          <p:nvPr>
            <p:ph type="body" idx="1"/>
          </p:nvPr>
        </p:nvSpPr>
        <p:spPr>
          <a:xfrm>
            <a:off x="2208213" y="1600200"/>
            <a:ext cx="4572000" cy="823912"/>
          </a:xfrm>
        </p:spPr>
        <p:txBody>
          <a:bodyPr anchor="ctr">
            <a:noAutofit/>
          </a:bodyPr>
          <a:lstStyle>
            <a:lvl1pPr marL="0" indent="0">
              <a:spcBef>
                <a:spcPts val="0"/>
              </a:spcBef>
              <a:buNone/>
              <a:defRPr sz="21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208213" y="2505075"/>
            <a:ext cx="4572000" cy="33375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7008813" y="1600200"/>
            <a:ext cx="4572000" cy="823912"/>
          </a:xfrm>
        </p:spPr>
        <p:txBody>
          <a:bodyPr anchor="ctr">
            <a:noAutofit/>
          </a:bodyPr>
          <a:lstStyle>
            <a:lvl1pPr marL="0" indent="0">
              <a:spcBef>
                <a:spcPts val="0"/>
              </a:spcBef>
              <a:buNone/>
              <a:defRPr sz="21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008813" y="2505075"/>
            <a:ext cx="4572000" cy="33375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AD1CC9DD-75F5-4611-BA0B-CFB1A226639C}" type="datetime1">
              <a:rPr lang="en-US"/>
              <a:t>2/15/2017</a:t>
            </a:fld>
            <a:endParaRPr/>
          </a:p>
        </p:txBody>
      </p:sp>
      <p:sp>
        <p:nvSpPr>
          <p:cNvPr id="8" name="Footer Placeholder 7"/>
          <p:cNvSpPr>
            <a:spLocks noGrp="1"/>
          </p:cNvSpPr>
          <p:nvPr>
            <p:ph type="ftr" sz="quarter" idx="11"/>
          </p:nvPr>
        </p:nvSpPr>
        <p:spPr/>
        <p:txBody>
          <a:bodyPr/>
          <a:lstStyle/>
          <a:p>
            <a:endParaRPr/>
          </a:p>
        </p:txBody>
      </p:sp>
      <p:sp>
        <p:nvSpPr>
          <p:cNvPr id="9" name="Slide Number Placeholder 8"/>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3833046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5980F1F9-2D3D-4243-878F-D000C3F2A1C4}" type="datetime1">
              <a:rPr lang="en-US"/>
              <a:t>2/15/2017</a:t>
            </a:fld>
            <a:endParaRPr/>
          </a:p>
        </p:txBody>
      </p:sp>
      <p:sp>
        <p:nvSpPr>
          <p:cNvPr id="4" name="Footer Placeholder 3"/>
          <p:cNvSpPr>
            <a:spLocks noGrp="1"/>
          </p:cNvSpPr>
          <p:nvPr>
            <p:ph type="ftr" sz="quarter" idx="11"/>
          </p:nvPr>
        </p:nvSpPr>
        <p:spPr/>
        <p:txBody>
          <a:bodyPr/>
          <a:lstStyle/>
          <a:p>
            <a:endParaRPr/>
          </a:p>
        </p:txBody>
      </p:sp>
      <p:sp>
        <p:nvSpPr>
          <p:cNvPr id="5" name="Slide Number Placeholder 4"/>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3698309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ABCBE8-1824-4658-A8BB-BECFAEB7E35A}" type="datetime1">
              <a:rPr lang="en-US"/>
              <a:t>2/15/2017</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22225268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837612" y="2277477"/>
            <a:ext cx="2743201" cy="2322178"/>
          </a:xfrm>
        </p:spPr>
        <p:txBody>
          <a:bodyPr anchor="b">
            <a:normAutofit/>
          </a:bodyPr>
          <a:lstStyle>
            <a:lvl1pPr>
              <a:defRPr sz="2600">
                <a:solidFill>
                  <a:schemeClr val="accent2"/>
                </a:solidFill>
              </a:defRPr>
            </a:lvl1pPr>
          </a:lstStyle>
          <a:p>
            <a:r>
              <a:rPr lang="en-US" smtClean="0"/>
              <a:t>Click to edit Master title style</a:t>
            </a:r>
            <a:endParaRPr/>
          </a:p>
        </p:txBody>
      </p:sp>
      <p:sp>
        <p:nvSpPr>
          <p:cNvPr id="3" name="Content Placeholder 2"/>
          <p:cNvSpPr>
            <a:spLocks noGrp="1"/>
          </p:cNvSpPr>
          <p:nvPr>
            <p:ph idx="1"/>
          </p:nvPr>
        </p:nvSpPr>
        <p:spPr>
          <a:xfrm>
            <a:off x="1293813" y="533400"/>
            <a:ext cx="6858000" cy="4800600"/>
          </a:xfrm>
        </p:spPr>
        <p:txBody>
          <a:bodyPr>
            <a:normAutofit/>
          </a:bodyPr>
          <a:lstStyle>
            <a:lvl1pPr>
              <a:defRPr sz="2400"/>
            </a:lvl1pPr>
            <a:lvl2pPr>
              <a:defRPr sz="2000"/>
            </a:lvl2pPr>
            <a:lvl3pPr>
              <a:defRPr sz="1800"/>
            </a:lvl3pPr>
            <a:lvl4pPr>
              <a:defRPr sz="16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8837614" y="4583187"/>
            <a:ext cx="2743200" cy="1131813"/>
          </a:xfrm>
        </p:spPr>
        <p:txBody>
          <a:bodyPr>
            <a:normAutofit/>
          </a:bodyPr>
          <a:lstStyle>
            <a:lvl1pPr marL="0" indent="0">
              <a:spcBef>
                <a:spcPts val="1000"/>
              </a:spcBef>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85CD17-C377-4DE5-9FCA-CC7471605C58}" type="datetime1">
              <a:rPr lang="en-US"/>
              <a:t>2/15/2017</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18977006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837612" y="2277477"/>
            <a:ext cx="2743201" cy="2322178"/>
          </a:xfrm>
        </p:spPr>
        <p:txBody>
          <a:bodyPr anchor="b">
            <a:normAutofit/>
          </a:bodyPr>
          <a:lstStyle>
            <a:lvl1pPr>
              <a:defRPr sz="2600">
                <a:solidFill>
                  <a:schemeClr val="accent2"/>
                </a:solidFill>
              </a:defRPr>
            </a:lvl1pPr>
          </a:lstStyle>
          <a:p>
            <a:r>
              <a:rPr lang="en-US" smtClean="0"/>
              <a:t>Click to edit Master title style</a:t>
            </a:r>
            <a:endParaRPr/>
          </a:p>
        </p:txBody>
      </p:sp>
      <p:sp>
        <p:nvSpPr>
          <p:cNvPr id="8" name="Rounded Rectangle 7"/>
          <p:cNvSpPr/>
          <p:nvPr/>
        </p:nvSpPr>
        <p:spPr>
          <a:xfrm>
            <a:off x="1293812" y="533400"/>
            <a:ext cx="6858001" cy="4800600"/>
          </a:xfrm>
          <a:prstGeom prst="roundRect">
            <a:avLst>
              <a:gd name="adj" fmla="val 4409"/>
            </a:avLst>
          </a:prstGeom>
          <a:solidFill>
            <a:schemeClr val="bg1"/>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3" name="Picture Placeholder 2" descr="An empty placeholder to add an image. Click on the placeholder and select the image that you wish to add."/>
          <p:cNvSpPr>
            <a:spLocks noGrp="1"/>
          </p:cNvSpPr>
          <p:nvPr>
            <p:ph type="pic" idx="1"/>
          </p:nvPr>
        </p:nvSpPr>
        <p:spPr>
          <a:xfrm>
            <a:off x="1408112" y="647700"/>
            <a:ext cx="6629400" cy="4572000"/>
          </a:xfrm>
          <a:prstGeom prst="roundRect">
            <a:avLst>
              <a:gd name="adj" fmla="val 3725"/>
            </a:avLst>
          </a:prstGeom>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8837614" y="4583187"/>
            <a:ext cx="2743200" cy="1131813"/>
          </a:xfrm>
        </p:spPr>
        <p:txBody>
          <a:bodyPr>
            <a:normAutofit/>
          </a:bodyPr>
          <a:lstStyle>
            <a:lvl1pPr marL="0" indent="0">
              <a:spcBef>
                <a:spcPts val="1000"/>
              </a:spcBef>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9BE9F02-BE96-4BAE-86A5-1FA60D24CAE2}" type="datetime1">
              <a:rPr lang="en-US"/>
              <a:t>2/15/2017</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8FDBFFB2-86D9-4B8F-A59A-553A60B94BBE}" type="slidenum">
              <a:rPr/>
              <a:t>‹#›</a:t>
            </a:fld>
            <a:endParaRPr/>
          </a:p>
        </p:txBody>
      </p:sp>
    </p:spTree>
    <p:extLst>
      <p:ext uri="{BB962C8B-B14F-4D97-AF65-F5344CB8AC3E}">
        <p14:creationId xmlns:p14="http://schemas.microsoft.com/office/powerpoint/2010/main" val="6393017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08213" y="304800"/>
            <a:ext cx="9372600" cy="1200416"/>
          </a:xfrm>
          <a:prstGeom prst="rect">
            <a:avLst/>
          </a:prstGeom>
        </p:spPr>
        <p:txBody>
          <a:bodyPr vert="horz" lIns="91440" tIns="45720" rIns="91440" bIns="45720" rtlCol="0" anchor="b">
            <a:normAutofit/>
          </a:bodyPr>
          <a:lstStyle/>
          <a:p>
            <a:r>
              <a:rPr lang="en-US" smtClean="0"/>
              <a:t>Click to edit Master title style</a:t>
            </a:r>
            <a:endParaRPr dirty="0"/>
          </a:p>
        </p:txBody>
      </p:sp>
      <p:sp>
        <p:nvSpPr>
          <p:cNvPr id="3" name="Text Placeholder 2"/>
          <p:cNvSpPr>
            <a:spLocks noGrp="1"/>
          </p:cNvSpPr>
          <p:nvPr>
            <p:ph type="body" idx="1"/>
          </p:nvPr>
        </p:nvSpPr>
        <p:spPr>
          <a:xfrm>
            <a:off x="2208213" y="1600200"/>
            <a:ext cx="93726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253576" y="6505078"/>
            <a:ext cx="964036" cy="228600"/>
          </a:xfrm>
          <a:prstGeom prst="rect">
            <a:avLst/>
          </a:prstGeom>
        </p:spPr>
        <p:txBody>
          <a:bodyPr vert="horz" lIns="91440" tIns="45720" rIns="91440" bIns="45720" rtlCol="0" anchor="ctr"/>
          <a:lstStyle>
            <a:lvl1pPr algn="l">
              <a:defRPr sz="1100">
                <a:solidFill>
                  <a:schemeClr val="tx2"/>
                </a:solidFill>
              </a:defRPr>
            </a:lvl1pPr>
          </a:lstStyle>
          <a:p>
            <a:fld id="{9D3B9702-7FBF-4720-8670-571C5E7EEDDE}" type="datetime1">
              <a:rPr lang="en-US" smtClean="0"/>
              <a:pPr/>
              <a:t>2/15/2017</a:t>
            </a:fld>
            <a:endParaRPr lang="en-US" dirty="0"/>
          </a:p>
        </p:txBody>
      </p:sp>
      <p:sp>
        <p:nvSpPr>
          <p:cNvPr id="5" name="Footer Placeholder 4"/>
          <p:cNvSpPr>
            <a:spLocks noGrp="1"/>
          </p:cNvSpPr>
          <p:nvPr>
            <p:ph type="ftr" sz="quarter" idx="3"/>
          </p:nvPr>
        </p:nvSpPr>
        <p:spPr>
          <a:xfrm>
            <a:off x="1280159" y="6505078"/>
            <a:ext cx="6876415" cy="228600"/>
          </a:xfrm>
          <a:prstGeom prst="rect">
            <a:avLst/>
          </a:prstGeom>
        </p:spPr>
        <p:txBody>
          <a:bodyPr vert="horz" lIns="91440" tIns="45720" rIns="91440" bIns="45720" rtlCol="0" anchor="ctr"/>
          <a:lstStyle>
            <a:lvl1pPr algn="l">
              <a:defRPr sz="1100">
                <a:solidFill>
                  <a:schemeClr val="tx2"/>
                </a:solidFill>
              </a:defRPr>
            </a:lvl1pPr>
          </a:lstStyle>
          <a:p>
            <a:endParaRPr lang="en-US"/>
          </a:p>
        </p:txBody>
      </p:sp>
      <p:sp>
        <p:nvSpPr>
          <p:cNvPr id="6" name="Slide Number Placeholder 5"/>
          <p:cNvSpPr>
            <a:spLocks noGrp="1"/>
          </p:cNvSpPr>
          <p:nvPr>
            <p:ph type="sldNum" sz="quarter" idx="4"/>
          </p:nvPr>
        </p:nvSpPr>
        <p:spPr>
          <a:xfrm>
            <a:off x="11580814" y="6280298"/>
            <a:ext cx="533399" cy="349101"/>
          </a:xfrm>
          <a:prstGeom prst="rect">
            <a:avLst/>
          </a:prstGeom>
        </p:spPr>
        <p:txBody>
          <a:bodyPr vert="horz" lIns="91440" tIns="45720" rIns="91440" bIns="45720" rtlCol="0" anchor="ctr"/>
          <a:lstStyle>
            <a:lvl1pPr algn="ctr">
              <a:defRPr sz="1100" b="1">
                <a:solidFill>
                  <a:srgbClr val="AB3C19"/>
                </a:solidFill>
              </a:defRPr>
            </a:lvl1pPr>
          </a:lstStyle>
          <a:p>
            <a:fld id="{8FDBFFB2-86D9-4B8F-A59A-553A60B94BBE}" type="slidenum">
              <a:rPr lang="en-US" smtClean="0"/>
              <a:pPr/>
              <a:t>‹#›</a:t>
            </a:fld>
            <a:endParaRPr lang="en-US"/>
          </a:p>
        </p:txBody>
      </p:sp>
    </p:spTree>
    <p:extLst>
      <p:ext uri="{BB962C8B-B14F-4D97-AF65-F5344CB8AC3E}">
        <p14:creationId xmlns:p14="http://schemas.microsoft.com/office/powerpoint/2010/main" val="11702558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3400" kern="1200">
          <a:solidFill>
            <a:schemeClr val="tx1"/>
          </a:solidFill>
          <a:latin typeface="+mj-lt"/>
          <a:ea typeface="+mj-ea"/>
          <a:cs typeface="+mj-cs"/>
        </a:defRPr>
      </a:lvl1pPr>
    </p:titleStyle>
    <p:bodyStyle>
      <a:lvl1pPr marL="274320" indent="-228600" algn="l" defTabSz="914400" rtl="0" eaLnBrk="1" latinLnBrk="0" hangingPunct="1">
        <a:lnSpc>
          <a:spcPct val="90000"/>
        </a:lnSpc>
        <a:spcBef>
          <a:spcPts val="1800"/>
        </a:spcBef>
        <a:buSzPct val="80000"/>
        <a:buFont typeface="Wingdings" panose="05000000000000000000" pitchFamily="2" charset="2"/>
        <a:buChar char="§"/>
        <a:defRPr sz="2000" kern="1200">
          <a:solidFill>
            <a:schemeClr val="tx1"/>
          </a:solidFill>
          <a:latin typeface="+mn-lt"/>
          <a:ea typeface="+mn-ea"/>
          <a:cs typeface="+mn-cs"/>
        </a:defRPr>
      </a:lvl1pPr>
      <a:lvl2pPr marL="594360" indent="-228600" algn="l" defTabSz="914400" rtl="0" eaLnBrk="1" latinLnBrk="0" hangingPunct="1">
        <a:lnSpc>
          <a:spcPct val="90000"/>
        </a:lnSpc>
        <a:spcBef>
          <a:spcPts val="1000"/>
        </a:spcBef>
        <a:buSzPct val="80000"/>
        <a:buFont typeface="Wingdings" panose="05000000000000000000" pitchFamily="2" charset="2"/>
        <a:buChar char="§"/>
        <a:defRPr sz="1800" kern="1200">
          <a:solidFill>
            <a:schemeClr val="tx1"/>
          </a:solidFill>
          <a:latin typeface="+mn-lt"/>
          <a:ea typeface="+mn-ea"/>
          <a:cs typeface="+mn-cs"/>
        </a:defRPr>
      </a:lvl2pPr>
      <a:lvl3pPr marL="914400" indent="-228600" algn="l" defTabSz="914400" rtl="0" eaLnBrk="1" latinLnBrk="0" hangingPunct="1">
        <a:lnSpc>
          <a:spcPct val="90000"/>
        </a:lnSpc>
        <a:spcBef>
          <a:spcPts val="800"/>
        </a:spcBef>
        <a:buSzPct val="80000"/>
        <a:buFont typeface="Wingdings" panose="05000000000000000000" pitchFamily="2" charset="2"/>
        <a:buChar char="§"/>
        <a:defRPr sz="1600" kern="1200">
          <a:solidFill>
            <a:schemeClr val="tx1"/>
          </a:solidFill>
          <a:latin typeface="+mn-lt"/>
          <a:ea typeface="+mn-ea"/>
          <a:cs typeface="+mn-cs"/>
        </a:defRPr>
      </a:lvl3pPr>
      <a:lvl4pPr marL="12344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4pPr>
      <a:lvl5pPr marL="155448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5pPr>
      <a:lvl6pPr marL="187452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6pPr>
      <a:lvl7pPr marL="219456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7pPr>
      <a:lvl8pPr marL="251460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8pPr>
      <a:lvl9pPr marL="2834640" indent="-228600" algn="l" defTabSz="914400" rtl="0" eaLnBrk="1" latinLnBrk="0" hangingPunct="1">
        <a:lnSpc>
          <a:spcPct val="90000"/>
        </a:lnSpc>
        <a:spcBef>
          <a:spcPts val="800"/>
        </a:spcBef>
        <a:buSzPct val="80000"/>
        <a:buFont typeface="Wingdings" panose="05000000000000000000" pitchFamily="2" charset="2"/>
        <a:buChar char="§"/>
        <a:defRPr sz="14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7200" b="1" dirty="0" smtClean="0">
                <a:latin typeface="Curlz MT" panose="04040404050702020202" pitchFamily="82" charset="0"/>
              </a:rPr>
              <a:t>Pierini Babies</a:t>
            </a:r>
            <a:endParaRPr lang="en-US" sz="7200" b="1" dirty="0">
              <a:latin typeface="Curlz MT" panose="04040404050702020202" pitchFamily="82" charset="0"/>
            </a:endParaRPr>
          </a:p>
        </p:txBody>
      </p:sp>
      <p:sp>
        <p:nvSpPr>
          <p:cNvPr id="3" name="Subtitle 2"/>
          <p:cNvSpPr>
            <a:spLocks noGrp="1"/>
          </p:cNvSpPr>
          <p:nvPr>
            <p:ph type="subTitle" idx="1"/>
          </p:nvPr>
        </p:nvSpPr>
        <p:spPr/>
        <p:txBody>
          <a:bodyPr/>
          <a:lstStyle/>
          <a:p>
            <a:r>
              <a:rPr lang="en-US" dirty="0" smtClean="0"/>
              <a:t>By: Sheena Orozco</a:t>
            </a:r>
            <a:endParaRPr lang="en-US" dirty="0"/>
          </a:p>
        </p:txBody>
      </p:sp>
    </p:spTree>
    <p:extLst>
      <p:ext uri="{BB962C8B-B14F-4D97-AF65-F5344CB8AC3E}">
        <p14:creationId xmlns:p14="http://schemas.microsoft.com/office/powerpoint/2010/main" val="357842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Company</a:t>
            </a:r>
            <a:r>
              <a:rPr lang="fr-FR" u="sng" dirty="0" smtClean="0"/>
              <a:t> Description</a:t>
            </a:r>
            <a:endParaRPr lang="en-US" u="sng" dirty="0"/>
          </a:p>
        </p:txBody>
      </p:sp>
      <p:sp>
        <p:nvSpPr>
          <p:cNvPr id="3" name="Content Placeholder 2"/>
          <p:cNvSpPr>
            <a:spLocks noGrp="1"/>
          </p:cNvSpPr>
          <p:nvPr>
            <p:ph idx="1"/>
          </p:nvPr>
        </p:nvSpPr>
        <p:spPr/>
        <p:txBody>
          <a:bodyPr/>
          <a:lstStyle/>
          <a:p>
            <a:pPr marL="45720" indent="0">
              <a:buNone/>
            </a:pPr>
            <a:r>
              <a:rPr lang="en-US" dirty="0"/>
              <a:t>Pierini Babies will offer high-quality care to every child that </a:t>
            </a:r>
            <a:r>
              <a:rPr lang="en-US" dirty="0" smtClean="0"/>
              <a:t>walks </a:t>
            </a:r>
            <a:r>
              <a:rPr lang="en-US" dirty="0"/>
              <a:t>in through our doors.  We will be a family owned and operated business. Our curriculum and staff will offer families everything they need and fun while learning. Children will be in a safe environment where they will be, nurtured, loved, and encouraged to learn</a:t>
            </a:r>
            <a:r>
              <a:rPr lang="en-US" dirty="0" smtClean="0"/>
              <a:t>.</a:t>
            </a:r>
            <a:endParaRPr lang="en-US" dirty="0"/>
          </a:p>
          <a:p>
            <a:pPr marL="45720" indent="0">
              <a:buNone/>
            </a:pPr>
            <a:r>
              <a:rPr lang="en-US" dirty="0"/>
              <a:t>Pierini Babies philosophy is to provide children an environment that will develop each child’s self-esteem, provide a positive atmosphere for learning and play with others, encourage interest in creative activities and inspire children to develop a love of learning. Our program will be created to be friendly and accommodating, thus giving each child many opportunities to express themselves and to explore the world through small group and tailored activities.</a:t>
            </a:r>
          </a:p>
        </p:txBody>
      </p:sp>
    </p:spTree>
    <p:extLst>
      <p:ext uri="{BB962C8B-B14F-4D97-AF65-F5344CB8AC3E}">
        <p14:creationId xmlns:p14="http://schemas.microsoft.com/office/powerpoint/2010/main" val="20839288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15067" y="304800"/>
            <a:ext cx="9565746" cy="1200416"/>
          </a:xfrm>
        </p:spPr>
        <p:txBody>
          <a:bodyPr/>
          <a:lstStyle/>
          <a:p>
            <a:r>
              <a:rPr lang="en-US" u="sng" dirty="0" smtClean="0"/>
              <a:t>Why </a:t>
            </a:r>
            <a:r>
              <a:rPr lang="en-US" b="1" u="sng" dirty="0" smtClean="0">
                <a:latin typeface="Curlz MT" panose="04040404050702020202" pitchFamily="82" charset="0"/>
              </a:rPr>
              <a:t>Pierini Babies </a:t>
            </a:r>
            <a:r>
              <a:rPr lang="en-US" u="sng" dirty="0" smtClean="0"/>
              <a:t>is different?</a:t>
            </a:r>
            <a:endParaRPr lang="en-US" u="sng" dirty="0"/>
          </a:p>
        </p:txBody>
      </p:sp>
      <p:sp>
        <p:nvSpPr>
          <p:cNvPr id="3" name="Content Placeholder 2"/>
          <p:cNvSpPr>
            <a:spLocks noGrp="1"/>
          </p:cNvSpPr>
          <p:nvPr>
            <p:ph idx="1"/>
          </p:nvPr>
        </p:nvSpPr>
        <p:spPr>
          <a:xfrm>
            <a:off x="2015067" y="1600200"/>
            <a:ext cx="9787466" cy="4114800"/>
          </a:xfrm>
        </p:spPr>
        <p:txBody>
          <a:bodyPr>
            <a:noAutofit/>
          </a:bodyPr>
          <a:lstStyle/>
          <a:p>
            <a:pPr marL="45720" indent="0">
              <a:lnSpc>
                <a:spcPct val="170000"/>
              </a:lnSpc>
              <a:buNone/>
            </a:pPr>
            <a:r>
              <a:rPr lang="en-US" sz="1400" dirty="0"/>
              <a:t>At Pierini Babies we believe every family should have the chance to be offered high-quality, affordable child care services. We do not believe in “you get what you pay for.” We believe in superior childcare services without breaking the bank for families. We understand child care services are very expensive, and unfortunately not all households can afford it.  That is why Pierini Babies has made their rates affordable versus the rates in the 20-mile area. We want children in good hands.</a:t>
            </a:r>
          </a:p>
          <a:p>
            <a:pPr marL="45720" indent="0">
              <a:lnSpc>
                <a:spcPct val="170000"/>
              </a:lnSpc>
              <a:buNone/>
            </a:pPr>
            <a:r>
              <a:rPr lang="en-US" sz="1400" dirty="0" smtClean="0"/>
              <a:t>Pierini </a:t>
            </a:r>
            <a:r>
              <a:rPr lang="en-US" sz="1400" dirty="0"/>
              <a:t>Babies offers programs for children ranging in age, starting from 8 weeks to 13 years </a:t>
            </a:r>
            <a:r>
              <a:rPr lang="en-US" sz="1400" dirty="0" smtClean="0"/>
              <a:t>old.</a:t>
            </a:r>
          </a:p>
          <a:p>
            <a:pPr marL="576263">
              <a:lnSpc>
                <a:spcPct val="170000"/>
              </a:lnSpc>
              <a:spcBef>
                <a:spcPts val="0"/>
              </a:spcBef>
            </a:pPr>
            <a:r>
              <a:rPr lang="en-US" sz="1400" dirty="0" smtClean="0"/>
              <a:t>Infants </a:t>
            </a:r>
          </a:p>
          <a:p>
            <a:pPr marL="576263">
              <a:lnSpc>
                <a:spcPct val="170000"/>
              </a:lnSpc>
              <a:spcBef>
                <a:spcPts val="0"/>
              </a:spcBef>
            </a:pPr>
            <a:r>
              <a:rPr lang="en-US" sz="1400" dirty="0" smtClean="0"/>
              <a:t>Toddlers </a:t>
            </a:r>
          </a:p>
          <a:p>
            <a:pPr marL="576263">
              <a:lnSpc>
                <a:spcPct val="170000"/>
              </a:lnSpc>
              <a:spcBef>
                <a:spcPts val="0"/>
              </a:spcBef>
            </a:pPr>
            <a:r>
              <a:rPr lang="en-US" sz="1400" dirty="0" smtClean="0"/>
              <a:t>Pre-Schoolers </a:t>
            </a:r>
          </a:p>
          <a:p>
            <a:pPr marL="576263">
              <a:lnSpc>
                <a:spcPct val="170000"/>
              </a:lnSpc>
              <a:spcBef>
                <a:spcPts val="0"/>
              </a:spcBef>
            </a:pPr>
            <a:r>
              <a:rPr lang="en-US" sz="1400" dirty="0" smtClean="0"/>
              <a:t>Kindergarten </a:t>
            </a:r>
          </a:p>
          <a:p>
            <a:pPr marL="576263">
              <a:lnSpc>
                <a:spcPct val="170000"/>
              </a:lnSpc>
              <a:spcBef>
                <a:spcPts val="0"/>
              </a:spcBef>
            </a:pPr>
            <a:r>
              <a:rPr lang="en-US" sz="1400" dirty="0" smtClean="0"/>
              <a:t>After-School </a:t>
            </a:r>
            <a:r>
              <a:rPr lang="en-US" sz="1400" dirty="0"/>
              <a:t>Programs</a:t>
            </a:r>
          </a:p>
        </p:txBody>
      </p:sp>
    </p:spTree>
    <p:extLst>
      <p:ext uri="{BB962C8B-B14F-4D97-AF65-F5344CB8AC3E}">
        <p14:creationId xmlns:p14="http://schemas.microsoft.com/office/powerpoint/2010/main" val="38661690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Management function needed to be successful</a:t>
            </a:r>
            <a:endParaRPr lang="en-US" u="sng" dirty="0"/>
          </a:p>
        </p:txBody>
      </p:sp>
      <p:sp>
        <p:nvSpPr>
          <p:cNvPr id="3" name="Content Placeholder 2"/>
          <p:cNvSpPr>
            <a:spLocks noGrp="1"/>
          </p:cNvSpPr>
          <p:nvPr>
            <p:ph idx="1"/>
          </p:nvPr>
        </p:nvSpPr>
        <p:spPr/>
        <p:txBody>
          <a:bodyPr>
            <a:normAutofit lnSpcReduction="10000"/>
          </a:bodyPr>
          <a:lstStyle/>
          <a:p>
            <a:pPr marL="45720" indent="0">
              <a:buNone/>
            </a:pPr>
            <a:r>
              <a:rPr lang="en-US" dirty="0"/>
              <a:t>The most important function of management for Pierini Babies to be successful is Control. Control includes establishing performance standards, which are aligned to the company's objectives. It also encompasses evaluation and reporting of actual work performance. The controlling function aims to examine if the tasks assigned are completed on time and according to the principles set by the department. The controlling function happens after the planning process has been executed and the tasks allotted. Its goal is to see if the results are in agreement with the objectives proposed in the initial plan.</a:t>
            </a:r>
          </a:p>
          <a:p>
            <a:pPr marL="45720" indent="0">
              <a:buNone/>
            </a:pPr>
            <a:r>
              <a:rPr lang="en-US" dirty="0"/>
              <a:t>The controlling processes, in comparison with the other four, is a continuous process. All levels of management take a role in this function. The controlling process is also a huge in itself. In the control function management can predict future problems, implement necessary preventive measures, and make policy changes in time. Efficient and productive management leads to success, which is the achievement of objectives and goals that an organization sets for </a:t>
            </a:r>
            <a:r>
              <a:rPr lang="en-US" dirty="0" smtClean="0"/>
              <a:t>itself</a:t>
            </a:r>
            <a:r>
              <a:rPr lang="en-US" dirty="0"/>
              <a:t>.</a:t>
            </a:r>
          </a:p>
        </p:txBody>
      </p:sp>
    </p:spTree>
    <p:extLst>
      <p:ext uri="{BB962C8B-B14F-4D97-AF65-F5344CB8AC3E}">
        <p14:creationId xmlns:p14="http://schemas.microsoft.com/office/powerpoint/2010/main" val="19625061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Why Investors should be interested?</a:t>
            </a:r>
            <a:endParaRPr lang="en-US" u="sng" dirty="0"/>
          </a:p>
        </p:txBody>
      </p:sp>
      <p:sp>
        <p:nvSpPr>
          <p:cNvPr id="3" name="Text Placeholder 2"/>
          <p:cNvSpPr>
            <a:spLocks noGrp="1"/>
          </p:cNvSpPr>
          <p:nvPr>
            <p:ph idx="1"/>
          </p:nvPr>
        </p:nvSpPr>
        <p:spPr/>
        <p:txBody>
          <a:bodyPr/>
          <a:lstStyle/>
          <a:p>
            <a:pPr marL="45720" indent="0">
              <a:buNone/>
            </a:pPr>
            <a:r>
              <a:rPr lang="en-US" dirty="0"/>
              <a:t>There is a growing need for quality child care. Working parents, including single-parent families and families with both parents working, is increasing. This need is creating a remarkable business opportunity. Pierini Babies has decided to take advantage of this opportunity. </a:t>
            </a:r>
            <a:endParaRPr lang="en-US" dirty="0" smtClean="0"/>
          </a:p>
          <a:p>
            <a:pPr marL="45720" indent="0">
              <a:buNone/>
            </a:pPr>
            <a:r>
              <a:rPr lang="en-US" dirty="0" smtClean="0"/>
              <a:t>The </a:t>
            </a:r>
            <a:r>
              <a:rPr lang="en-US" dirty="0"/>
              <a:t>U.S. Bureau of Labor Statistics foresees that daycare companies will be part of the most rapid employment growth of all industries through 2020. Furthermore, new data from </a:t>
            </a:r>
            <a:r>
              <a:rPr lang="en-US" dirty="0" err="1"/>
              <a:t>Sageworks</a:t>
            </a:r>
            <a:r>
              <a:rPr lang="en-US" dirty="0"/>
              <a:t> suggests, in the U.S. child day care businesses have consistently grown in sales in recent years, even as many other companies struggled in the economic recession and subsequent recovery. </a:t>
            </a:r>
            <a:r>
              <a:rPr lang="en-US" dirty="0" err="1"/>
              <a:t>Sageworks</a:t>
            </a:r>
            <a:r>
              <a:rPr lang="en-US" dirty="0"/>
              <a:t> analyst Libby </a:t>
            </a:r>
            <a:r>
              <a:rPr lang="en-US" dirty="0" err="1"/>
              <a:t>Bierman</a:t>
            </a:r>
            <a:r>
              <a:rPr lang="en-US" dirty="0"/>
              <a:t> has even stated the industry has a healthy net profit margin and fairly consistent sales growth. </a:t>
            </a:r>
          </a:p>
        </p:txBody>
      </p:sp>
    </p:spTree>
    <p:extLst>
      <p:ext uri="{BB962C8B-B14F-4D97-AF65-F5344CB8AC3E}">
        <p14:creationId xmlns:p14="http://schemas.microsoft.com/office/powerpoint/2010/main" val="42745684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a:t>Why Investors should be </a:t>
            </a:r>
            <a:r>
              <a:rPr lang="en-US" u="sng" dirty="0" smtClean="0"/>
              <a:t>interested cont.?</a:t>
            </a:r>
            <a:endParaRPr lang="en-US" u="sng" dirty="0"/>
          </a:p>
        </p:txBody>
      </p:sp>
      <p:sp>
        <p:nvSpPr>
          <p:cNvPr id="3" name="Content Placeholder 2"/>
          <p:cNvSpPr>
            <a:spLocks noGrp="1"/>
          </p:cNvSpPr>
          <p:nvPr>
            <p:ph idx="1"/>
          </p:nvPr>
        </p:nvSpPr>
        <p:spPr/>
        <p:txBody>
          <a:bodyPr/>
          <a:lstStyle/>
          <a:p>
            <a:pPr marL="45720" indent="0">
              <a:buNone/>
            </a:pPr>
            <a:r>
              <a:rPr lang="en-US" dirty="0"/>
              <a:t>Pierini Babies will thrive by offering its customers children a safe and protected child care environment and devoted individual attention. The goals of the facility are two-sided; to assure parents feel comfortable about the care their children are receiving and to make it a safe, learning, and enjoyable experience for the children.</a:t>
            </a:r>
          </a:p>
          <a:p>
            <a:pPr marL="45720" indent="0">
              <a:buNone/>
            </a:pPr>
            <a:r>
              <a:rPr lang="en-US" dirty="0" smtClean="0"/>
              <a:t>Pierini </a:t>
            </a:r>
            <a:r>
              <a:rPr lang="en-US" dirty="0"/>
              <a:t>Babies will earn a significant profit through the exceptional care of children. Despite the fact Pierini Babies charges less, the business will see revenue within the first year due to favorable word-of-mouth marketing. The company anticipates its' customers will double every quarter, for the first 24 months</a:t>
            </a:r>
          </a:p>
        </p:txBody>
      </p:sp>
    </p:spTree>
    <p:extLst>
      <p:ext uri="{BB962C8B-B14F-4D97-AF65-F5344CB8AC3E}">
        <p14:creationId xmlns:p14="http://schemas.microsoft.com/office/powerpoint/2010/main" val="22639592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lstStyle/>
          <a:p>
            <a:r>
              <a:rPr lang="en-US" dirty="0"/>
              <a:t>https://</a:t>
            </a:r>
            <a:r>
              <a:rPr lang="en-US" dirty="0" smtClean="0"/>
              <a:t>www.bls.gov/opub/mlr/2012/01/art4full.pdf</a:t>
            </a:r>
          </a:p>
          <a:p>
            <a:r>
              <a:rPr lang="en-US" dirty="0"/>
              <a:t>http://www.forbes.com/sites/sageworks/2014/06/15/heres-the-growth-chart-on-day-care-businesses/#</a:t>
            </a:r>
            <a:r>
              <a:rPr lang="en-US" dirty="0" smtClean="0"/>
              <a:t>774db5f06405</a:t>
            </a:r>
          </a:p>
          <a:p>
            <a:r>
              <a:rPr lang="en-US" dirty="0"/>
              <a:t>https://www.sageworks.com/datareleases.aspx?article=233&amp;title=growth-in-u.s.-</a:t>
            </a:r>
            <a:r>
              <a:rPr lang="en-US" dirty="0" smtClean="0"/>
              <a:t>day-care-businesses&amp;date=june-19-2014</a:t>
            </a:r>
          </a:p>
          <a:p>
            <a:endParaRPr lang="en-US" dirty="0"/>
          </a:p>
        </p:txBody>
      </p:sp>
    </p:spTree>
    <p:extLst>
      <p:ext uri="{BB962C8B-B14F-4D97-AF65-F5344CB8AC3E}">
        <p14:creationId xmlns:p14="http://schemas.microsoft.com/office/powerpoint/2010/main" val="14627688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Children Playing 16x9">
  <a:themeElements>
    <a:clrScheme name="Children Happy">
      <a:dk1>
        <a:srgbClr val="595959"/>
      </a:dk1>
      <a:lt1>
        <a:sysClr val="window" lastClr="FFFFFF"/>
      </a:lt1>
      <a:dk2>
        <a:srgbClr val="000000"/>
      </a:dk2>
      <a:lt2>
        <a:srgbClr val="DDDDDD"/>
      </a:lt2>
      <a:accent1>
        <a:srgbClr val="A6B727"/>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03461883.potx" id="{18737D51-7733-4200-B5C9-BF22CA2CE631}" vid="{40CEFE45-12FF-4454-86EB-59F04C858872}"/>
    </a:ext>
  </a:extLst>
</a:theme>
</file>

<file path=ppt/theme/theme2.xml><?xml version="1.0" encoding="utf-8"?>
<a:theme xmlns:a="http://schemas.openxmlformats.org/drawingml/2006/main" name="Office Theme">
  <a:themeElements>
    <a:clrScheme name="Children Happy">
      <a:dk1>
        <a:srgbClr val="595959"/>
      </a:dk1>
      <a:lt1>
        <a:sysClr val="window" lastClr="FFFFFF"/>
      </a:lt1>
      <a:dk2>
        <a:srgbClr val="000000"/>
      </a:dk2>
      <a:lt2>
        <a:srgbClr val="DDDDDD"/>
      </a:lt2>
      <a:accent1>
        <a:srgbClr val="A6B727"/>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Children Happy">
      <a:dk1>
        <a:srgbClr val="595959"/>
      </a:dk1>
      <a:lt1>
        <a:sysClr val="window" lastClr="FFFFFF"/>
      </a:lt1>
      <a:dk2>
        <a:srgbClr val="000000"/>
      </a:dk2>
      <a:lt2>
        <a:srgbClr val="DDDDDD"/>
      </a:lt2>
      <a:accent1>
        <a:srgbClr val="A6B727"/>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Children playing education presentation design (cartoon illustration, widescreen)</Template>
  <TotalTime>166</TotalTime>
  <Words>725</Words>
  <Application>Microsoft Office PowerPoint</Application>
  <PresentationFormat>Widescreen</PresentationFormat>
  <Paragraphs>29</Paragraphs>
  <Slides>7</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Curlz MT</vt:lpstr>
      <vt:lpstr>Euphemia</vt:lpstr>
      <vt:lpstr>Wingdings</vt:lpstr>
      <vt:lpstr>Children Playing 16x9</vt:lpstr>
      <vt:lpstr>Pierini Babies</vt:lpstr>
      <vt:lpstr>Company Description</vt:lpstr>
      <vt:lpstr>Why Pierini Babies is different?</vt:lpstr>
      <vt:lpstr>Management function needed to be successful</vt:lpstr>
      <vt:lpstr>Why Investors should be interested?</vt:lpstr>
      <vt:lpstr>Why Investors should be interested cont.?</vt:lpstr>
      <vt:lpstr>References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Pierini Babies</dc:title>
  <dc:creator>Sheena Orozco</dc:creator>
  <cp:lastModifiedBy>Sheena Orozco</cp:lastModifiedBy>
  <cp:revision>13</cp:revision>
  <dcterms:created xsi:type="dcterms:W3CDTF">2017-02-12T00:06:15Z</dcterms:created>
  <dcterms:modified xsi:type="dcterms:W3CDTF">2017-02-16T02:55:45Z</dcterms:modified>
</cp:coreProperties>
</file>