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A99E31-10E0-496A-8C66-5D63C790BDD3}" type="doc">
      <dgm:prSet loTypeId="urn:microsoft.com/office/officeart/2005/8/layout/hList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A7118F-65BC-4241-8D9E-A77620EC15F8}">
      <dgm:prSet phldrT="[Text]" custT="1"/>
      <dgm:spPr/>
      <dgm:t>
        <a:bodyPr/>
        <a:lstStyle/>
        <a:p>
          <a:pPr algn="ctr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Nineteenth-century</a:t>
          </a:r>
          <a:r>
            <a:rPr lang="en-US" sz="2400" b="1" baseline="0" dirty="0" smtClean="0">
              <a:latin typeface="Times New Roman" pitchFamily="18" charset="0"/>
              <a:cs typeface="Times New Roman" pitchFamily="18" charset="0"/>
            </a:rPr>
            <a:t> European Education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3739D30B-6C6C-477B-9A4D-BADC48C4E031}" type="parTrans" cxnId="{7D627120-A2BF-4327-B38A-8831471A023C}">
      <dgm:prSet/>
      <dgm:spPr/>
      <dgm:t>
        <a:bodyPr/>
        <a:lstStyle/>
        <a:p>
          <a:endParaRPr lang="en-US"/>
        </a:p>
      </dgm:t>
    </dgm:pt>
    <dgm:pt modelId="{087FBE21-A0FF-4DB8-8993-C50B947C9D24}" type="sibTrans" cxnId="{7D627120-A2BF-4327-B38A-8831471A023C}">
      <dgm:prSet/>
      <dgm:spPr/>
      <dgm:t>
        <a:bodyPr/>
        <a:lstStyle/>
        <a:p>
          <a:endParaRPr lang="en-US"/>
        </a:p>
      </dgm:t>
    </dgm:pt>
    <dgm:pt modelId="{E08550C7-5BDE-4761-BC7A-482CCA07CBB6}">
      <dgm:prSet phldrT="[Text]" custT="1"/>
      <dgm:spPr/>
      <dgm:t>
        <a:bodyPr/>
        <a:lstStyle/>
        <a:p>
          <a:pPr algn="ctr"/>
          <a:r>
            <a:rPr lang="en-US" sz="2400" b="1" u="sng" baseline="0" dirty="0" smtClean="0">
              <a:latin typeface="Times New Roman" pitchFamily="18" charset="0"/>
              <a:cs typeface="Times New Roman" pitchFamily="18" charset="0"/>
            </a:rPr>
            <a:t>European Educators</a:t>
          </a:r>
        </a:p>
        <a:p>
          <a:pPr algn="ctr"/>
          <a:r>
            <a:rPr lang="en-US" sz="2400" b="1" baseline="0" dirty="0" smtClean="0">
              <a:latin typeface="Times New Roman" pitchFamily="18" charset="0"/>
              <a:cs typeface="Times New Roman" pitchFamily="18" charset="0"/>
            </a:rPr>
            <a:t>1- Pestalozzi: General and Special Methods</a:t>
          </a:r>
        </a:p>
      </dgm:t>
    </dgm:pt>
    <dgm:pt modelId="{0C22D0B9-3D10-47A8-9BDF-AA7849D0EC21}" type="parTrans" cxnId="{0BD67D9A-982C-4030-A3FE-2CA5FFCE74FE}">
      <dgm:prSet/>
      <dgm:spPr/>
      <dgm:t>
        <a:bodyPr/>
        <a:lstStyle/>
        <a:p>
          <a:endParaRPr lang="en-US"/>
        </a:p>
      </dgm:t>
    </dgm:pt>
    <dgm:pt modelId="{8524984C-A9DF-4138-B854-2E43B33E17D4}" type="sibTrans" cxnId="{0BD67D9A-982C-4030-A3FE-2CA5FFCE74FE}">
      <dgm:prSet/>
      <dgm:spPr/>
      <dgm:t>
        <a:bodyPr/>
        <a:lstStyle/>
        <a:p>
          <a:endParaRPr lang="en-US"/>
        </a:p>
      </dgm:t>
    </dgm:pt>
    <dgm:pt modelId="{45C9D4E6-9CBD-4BA2-BC01-1EC9D4748813}">
      <dgm:prSet phldrT="[Text]" custT="1"/>
      <dgm:spPr/>
      <dgm:t>
        <a:bodyPr/>
        <a:lstStyle/>
        <a:p>
          <a:pPr algn="ctr"/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should focus on the child’s natural development.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37104E38-BC34-4A48-A9C5-A9FF4145A270}" type="parTrans" cxnId="{2805392A-91A4-463D-A42A-05863084DFD9}">
      <dgm:prSet/>
      <dgm:spPr/>
      <dgm:t>
        <a:bodyPr/>
        <a:lstStyle/>
        <a:p>
          <a:endParaRPr lang="en-US"/>
        </a:p>
      </dgm:t>
    </dgm:pt>
    <dgm:pt modelId="{221345E3-0AB3-4D41-BEF9-90F9693A7A36}" type="sibTrans" cxnId="{2805392A-91A4-463D-A42A-05863084DFD9}">
      <dgm:prSet/>
      <dgm:spPr/>
      <dgm:t>
        <a:bodyPr/>
        <a:lstStyle/>
        <a:p>
          <a:endParaRPr lang="en-US"/>
        </a:p>
      </dgm:t>
    </dgm:pt>
    <dgm:pt modelId="{4F1FA64C-007C-4A63-A86E-4B6BA4BE26D6}">
      <dgm:prSet phldrT="[Text]" custT="1"/>
      <dgm:spPr/>
      <dgm:t>
        <a:bodyPr/>
        <a:lstStyle/>
        <a:p>
          <a:pPr algn="ctr"/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7CD847E4-31F6-40CF-BDDE-52DD06A286B2}" type="parTrans" cxnId="{8712D8DD-C0EB-4E74-BD57-4664F512D84C}">
      <dgm:prSet/>
      <dgm:spPr/>
      <dgm:t>
        <a:bodyPr/>
        <a:lstStyle/>
        <a:p>
          <a:endParaRPr lang="en-US"/>
        </a:p>
      </dgm:t>
    </dgm:pt>
    <dgm:pt modelId="{EBA8B901-2C26-404F-A04A-116C59444F3E}" type="sibTrans" cxnId="{8712D8DD-C0EB-4E74-BD57-4664F512D84C}">
      <dgm:prSet/>
      <dgm:spPr/>
      <dgm:t>
        <a:bodyPr/>
        <a:lstStyle/>
        <a:p>
          <a:endParaRPr lang="en-US"/>
        </a:p>
      </dgm:t>
    </dgm:pt>
    <dgm:pt modelId="{308E1E7E-2737-44B3-B249-4FCCCB47D9F3}">
      <dgm:prSet phldrT="[Text]" custT="1"/>
      <dgm:spPr/>
      <dgm:t>
        <a:bodyPr/>
        <a:lstStyle/>
        <a:p>
          <a:pPr algn="ctr"/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B5FD875A-5476-41D6-98A9-636457115F0A}" type="parTrans" cxnId="{B474BDDE-EBCA-44E2-A6F0-910B98545127}">
      <dgm:prSet/>
      <dgm:spPr/>
      <dgm:t>
        <a:bodyPr/>
        <a:lstStyle/>
        <a:p>
          <a:endParaRPr lang="en-US"/>
        </a:p>
      </dgm:t>
    </dgm:pt>
    <dgm:pt modelId="{60C03525-1D11-49F1-B5F1-D5EF8B97F0C3}" type="sibTrans" cxnId="{B474BDDE-EBCA-44E2-A6F0-910B98545127}">
      <dgm:prSet/>
      <dgm:spPr/>
      <dgm:t>
        <a:bodyPr/>
        <a:lstStyle/>
        <a:p>
          <a:endParaRPr lang="en-US"/>
        </a:p>
      </dgm:t>
    </dgm:pt>
    <dgm:pt modelId="{D11436E9-3EC9-4EE6-A5DC-D72332BDFFB0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linked </a:t>
          </a:r>
          <a:r>
            <a:rPr lang="en-US" alt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the curriculum to the child’s experiences.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310E81E8-5574-4B4B-B98C-E3145D2EAEB5}" type="parTrans" cxnId="{8AC5EA4C-FA4D-4878-97D3-CF44270938F5}">
      <dgm:prSet/>
      <dgm:spPr/>
      <dgm:t>
        <a:bodyPr/>
        <a:lstStyle/>
        <a:p>
          <a:endParaRPr lang="en-US"/>
        </a:p>
      </dgm:t>
    </dgm:pt>
    <dgm:pt modelId="{BEE555F4-4934-415D-80A5-FAF62A453EA1}" type="sibTrans" cxnId="{8AC5EA4C-FA4D-4878-97D3-CF44270938F5}">
      <dgm:prSet/>
      <dgm:spPr/>
      <dgm:t>
        <a:bodyPr/>
        <a:lstStyle/>
        <a:p>
          <a:endParaRPr lang="en-US"/>
        </a:p>
      </dgm:t>
    </dgm:pt>
    <dgm:pt modelId="{5E21FFC2-93D7-4509-8200-ADCA01597AF3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Proposed “general” method for educators who provide children with emotional security and affection.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ED0EFBB9-F95F-4511-BCF4-B12B9F7FDED8}" type="parTrans" cxnId="{382AF687-418E-4192-893D-447B5EC15A89}">
      <dgm:prSet/>
      <dgm:spPr/>
      <dgm:t>
        <a:bodyPr/>
        <a:lstStyle/>
        <a:p>
          <a:endParaRPr lang="en-US"/>
        </a:p>
      </dgm:t>
    </dgm:pt>
    <dgm:pt modelId="{E938F499-B4E0-4439-9B4D-C06D754CEBF2}" type="sibTrans" cxnId="{382AF687-418E-4192-893D-447B5EC15A89}">
      <dgm:prSet/>
      <dgm:spPr/>
      <dgm:t>
        <a:bodyPr/>
        <a:lstStyle/>
        <a:p>
          <a:endParaRPr lang="en-US"/>
        </a:p>
      </dgm:t>
    </dgm:pt>
    <dgm:pt modelId="{60DB0A93-3B0C-45ED-90AC-B4165557FFE4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Special Method: consider children’s auditory and visual senses.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4E9339A2-29D6-4748-9305-EEF19E473D65}" type="parTrans" cxnId="{1F1BE809-3E72-47E4-BB15-58A3C5C2153B}">
      <dgm:prSet/>
      <dgm:spPr/>
      <dgm:t>
        <a:bodyPr/>
        <a:lstStyle/>
        <a:p>
          <a:endParaRPr lang="en-US"/>
        </a:p>
      </dgm:t>
    </dgm:pt>
    <dgm:pt modelId="{3F979218-93DC-493C-B843-7C741D65370A}" type="sibTrans" cxnId="{1F1BE809-3E72-47E4-BB15-58A3C5C2153B}">
      <dgm:prSet/>
      <dgm:spPr/>
      <dgm:t>
        <a:bodyPr/>
        <a:lstStyle/>
        <a:p>
          <a:endParaRPr lang="en-US"/>
        </a:p>
      </dgm:t>
    </dgm:pt>
    <dgm:pt modelId="{BB91EBBE-1790-42D6-A0B5-3F7FDA9F8030}">
      <dgm:prSet custT="1"/>
      <dgm:spPr/>
      <dgm:t>
        <a:bodyPr/>
        <a:lstStyle/>
        <a:p>
          <a:endParaRPr lang="en-US" sz="1800" b="1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24CE5EC5-0E4E-4BE8-AED9-252ED4B1423E}" type="parTrans" cxnId="{0D783EE0-765F-4C1D-991B-B5938733129C}">
      <dgm:prSet/>
      <dgm:spPr/>
      <dgm:t>
        <a:bodyPr/>
        <a:lstStyle/>
        <a:p>
          <a:endParaRPr lang="en-US"/>
        </a:p>
      </dgm:t>
    </dgm:pt>
    <dgm:pt modelId="{92CAF6AC-6B30-4BF8-8FBF-5D1EAD0E4837}" type="sibTrans" cxnId="{0D783EE0-765F-4C1D-991B-B5938733129C}">
      <dgm:prSet/>
      <dgm:spPr/>
      <dgm:t>
        <a:bodyPr/>
        <a:lstStyle/>
        <a:p>
          <a:endParaRPr lang="en-US"/>
        </a:p>
      </dgm:t>
    </dgm:pt>
    <dgm:pt modelId="{E98349C4-2F5B-47A9-A4C1-D70340372B13}">
      <dgm:prSet custT="1"/>
      <dgm:spPr/>
      <dgm:t>
        <a:bodyPr/>
        <a:lstStyle/>
        <a:p>
          <a:endParaRPr lang="en-US" sz="1800" b="1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C84CDE19-792B-4278-9C46-8EEAF4A43DF0}" type="parTrans" cxnId="{FE2ECDCB-3AD1-4EC9-8933-0FC7085560CD}">
      <dgm:prSet/>
      <dgm:spPr/>
      <dgm:t>
        <a:bodyPr/>
        <a:lstStyle/>
        <a:p>
          <a:endParaRPr lang="en-US"/>
        </a:p>
      </dgm:t>
    </dgm:pt>
    <dgm:pt modelId="{4CBA928B-EAE2-4204-B51A-6EE5C27FF6DE}" type="sibTrans" cxnId="{FE2ECDCB-3AD1-4EC9-8933-0FC7085560CD}">
      <dgm:prSet/>
      <dgm:spPr/>
      <dgm:t>
        <a:bodyPr/>
        <a:lstStyle/>
        <a:p>
          <a:endParaRPr lang="en-US"/>
        </a:p>
      </dgm:t>
    </dgm:pt>
    <dgm:pt modelId="{EBCAD3BA-5E56-4285-AEAE-392017055097}">
      <dgm:prSet custT="1"/>
      <dgm:spPr/>
      <dgm:t>
        <a:bodyPr/>
        <a:lstStyle/>
        <a:p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CDFAAD82-E71B-40A5-BC03-1672C3F40170}" type="parTrans" cxnId="{DF0D942A-644B-4534-B5CC-0755FE0B0475}">
      <dgm:prSet/>
      <dgm:spPr/>
      <dgm:t>
        <a:bodyPr/>
        <a:lstStyle/>
        <a:p>
          <a:endParaRPr lang="en-US"/>
        </a:p>
      </dgm:t>
    </dgm:pt>
    <dgm:pt modelId="{683C7113-C87A-428F-91B0-80EC13E0AF95}" type="sibTrans" cxnId="{DF0D942A-644B-4534-B5CC-0755FE0B0475}">
      <dgm:prSet/>
      <dgm:spPr/>
      <dgm:t>
        <a:bodyPr/>
        <a:lstStyle/>
        <a:p>
          <a:endParaRPr lang="en-US"/>
        </a:p>
      </dgm:t>
    </dgm:pt>
    <dgm:pt modelId="{E22E8794-E72B-4F97-B659-42A6B51E6C28}">
      <dgm:prSet phldrT="[Text]" custT="1"/>
      <dgm:spPr/>
      <dgm:t>
        <a:bodyPr/>
        <a:lstStyle/>
        <a:p>
          <a:pPr algn="l"/>
          <a:r>
            <a:rPr lang="en-US" sz="1800" b="1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Garman educators have a great  influence on  U.S education in the  fields of natural science, psychology, and sociology 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E409AF70-F24C-4994-89CF-B3E0E9C54B29}" type="parTrans" cxnId="{F0094BA2-78EA-4315-B3BC-AEBE937BFFA4}">
      <dgm:prSet/>
      <dgm:spPr/>
      <dgm:t>
        <a:bodyPr/>
        <a:lstStyle/>
        <a:p>
          <a:endParaRPr lang="en-US"/>
        </a:p>
      </dgm:t>
    </dgm:pt>
    <dgm:pt modelId="{1F9AF64A-A453-450E-9B6B-DEB1FE586614}" type="sibTrans" cxnId="{F0094BA2-78EA-4315-B3BC-AEBE937BFFA4}">
      <dgm:prSet/>
      <dgm:spPr/>
      <dgm:t>
        <a:bodyPr/>
        <a:lstStyle/>
        <a:p>
          <a:endParaRPr lang="en-US"/>
        </a:p>
      </dgm:t>
    </dgm:pt>
    <dgm:pt modelId="{6D2BEA20-51B1-42E9-A327-5D3DE6F258F1}">
      <dgm:prSet custT="1"/>
      <dgm:spPr/>
      <dgm:t>
        <a:bodyPr/>
        <a:lstStyle/>
        <a:p>
          <a:r>
            <a:rPr lang="en-US" sz="1800" b="1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Curriculum designed based on the Progressivism philosophy </a:t>
          </a:r>
          <a:endParaRPr lang="en-US" sz="18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89A77E71-7912-466B-BA62-170A52F6C9BC}" type="parTrans" cxnId="{0F690BE5-BA8B-497E-A38B-6E50FF632E59}">
      <dgm:prSet/>
      <dgm:spPr/>
      <dgm:t>
        <a:bodyPr/>
        <a:lstStyle/>
        <a:p>
          <a:endParaRPr lang="en-US"/>
        </a:p>
      </dgm:t>
    </dgm:pt>
    <dgm:pt modelId="{430DD83B-AA80-4B5B-97A6-E7BD26900A0E}" type="sibTrans" cxnId="{0F690BE5-BA8B-497E-A38B-6E50FF632E59}">
      <dgm:prSet/>
      <dgm:spPr/>
      <dgm:t>
        <a:bodyPr/>
        <a:lstStyle/>
        <a:p>
          <a:endParaRPr lang="en-US"/>
        </a:p>
      </dgm:t>
    </dgm:pt>
    <dgm:pt modelId="{895C79D2-C790-48D1-A061-D910EF6399A5}">
      <dgm:prSet custT="1"/>
      <dgm:spPr/>
      <dgm:t>
        <a:bodyPr/>
        <a:lstStyle/>
        <a:p>
          <a:r>
            <a:rPr lang="en-US" sz="1800" b="1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The curriculum focused on the students needs and interest. </a:t>
          </a:r>
          <a:endParaRPr lang="en-US" sz="18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FC7C120E-FDC5-4028-802B-F8366EAB3F15}" type="parTrans" cxnId="{40FF73EB-05C3-453C-9DB6-EC530C2186E3}">
      <dgm:prSet/>
      <dgm:spPr/>
      <dgm:t>
        <a:bodyPr/>
        <a:lstStyle/>
        <a:p>
          <a:endParaRPr lang="en-US"/>
        </a:p>
      </dgm:t>
    </dgm:pt>
    <dgm:pt modelId="{7A616AA2-357B-427E-B0B0-966AA733E7E1}" type="sibTrans" cxnId="{40FF73EB-05C3-453C-9DB6-EC530C2186E3}">
      <dgm:prSet/>
      <dgm:spPr/>
      <dgm:t>
        <a:bodyPr/>
        <a:lstStyle/>
        <a:p>
          <a:endParaRPr lang="en-US"/>
        </a:p>
      </dgm:t>
    </dgm:pt>
    <dgm:pt modelId="{E521ABF2-0468-4282-96E5-4593FC081105}">
      <dgm:prSet custT="1"/>
      <dgm:spPr/>
      <dgm:t>
        <a:bodyPr/>
        <a:lstStyle/>
        <a:p>
          <a:r>
            <a:rPr lang="en-US" sz="1800" b="1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Limitation of the traditional curriculum was recognized in this era. </a:t>
          </a:r>
          <a:endParaRPr lang="en-US" sz="18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8AFDCE43-1D33-4745-AC2F-B64406F5AB82}" type="parTrans" cxnId="{D340F71F-0ED3-4281-B7AB-DCC30041AEA9}">
      <dgm:prSet/>
      <dgm:spPr/>
      <dgm:t>
        <a:bodyPr/>
        <a:lstStyle/>
        <a:p>
          <a:endParaRPr lang="en-US"/>
        </a:p>
      </dgm:t>
    </dgm:pt>
    <dgm:pt modelId="{B044D8F1-3F3A-4911-B6C4-0C2B83C63D7A}" type="sibTrans" cxnId="{D340F71F-0ED3-4281-B7AB-DCC30041AEA9}">
      <dgm:prSet/>
      <dgm:spPr/>
      <dgm:t>
        <a:bodyPr/>
        <a:lstStyle/>
        <a:p>
          <a:endParaRPr lang="en-US"/>
        </a:p>
      </dgm:t>
    </dgm:pt>
    <dgm:pt modelId="{3B346273-9272-461F-9393-B1271FBD0024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was Free for all children. </a:t>
          </a:r>
          <a:endParaRPr lang="en-US" sz="18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8DA43F66-B146-4079-AC27-06C3D598F9EC}" type="parTrans" cxnId="{2EE428AD-1C19-4FDB-9E5F-EBFE8BA3AEDB}">
      <dgm:prSet/>
      <dgm:spPr/>
      <dgm:t>
        <a:bodyPr/>
        <a:lstStyle/>
        <a:p>
          <a:endParaRPr lang="en-US"/>
        </a:p>
      </dgm:t>
    </dgm:pt>
    <dgm:pt modelId="{1D5FE21E-679E-4F74-A95C-EA955843120A}" type="sibTrans" cxnId="{2EE428AD-1C19-4FDB-9E5F-EBFE8BA3AEDB}">
      <dgm:prSet/>
      <dgm:spPr/>
      <dgm:t>
        <a:bodyPr/>
        <a:lstStyle/>
        <a:p>
          <a:endParaRPr lang="en-US"/>
        </a:p>
      </dgm:t>
    </dgm:pt>
    <dgm:pt modelId="{34F58105-CCF8-488D-8BC1-19685D1F2AEC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Shift the emphasis from memorization of abstract facts to the firsthand observation of real objects. </a:t>
          </a:r>
          <a:endParaRPr lang="en-US" sz="18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FBA001B5-4641-499A-A9D1-0823E6433EB7}" type="parTrans" cxnId="{E9B48067-72F1-44D3-983A-12C9317F2EA3}">
      <dgm:prSet/>
      <dgm:spPr/>
      <dgm:t>
        <a:bodyPr/>
        <a:lstStyle/>
        <a:p>
          <a:endParaRPr lang="en-US"/>
        </a:p>
      </dgm:t>
    </dgm:pt>
    <dgm:pt modelId="{94F9BB42-BA36-4852-A0C9-BACF6373265A}" type="sibTrans" cxnId="{E9B48067-72F1-44D3-983A-12C9317F2EA3}">
      <dgm:prSet/>
      <dgm:spPr/>
      <dgm:t>
        <a:bodyPr/>
        <a:lstStyle/>
        <a:p>
          <a:endParaRPr lang="en-US"/>
        </a:p>
      </dgm:t>
    </dgm:pt>
    <dgm:pt modelId="{759108A7-4ACC-4434-A282-D461C6F70CBD}" type="pres">
      <dgm:prSet presAssocID="{52A99E31-10E0-496A-8C66-5D63C790BDD3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A419EEF-0D0F-4CE2-8E12-0BB2060B74D7}" type="pres">
      <dgm:prSet presAssocID="{51A7118F-65BC-4241-8D9E-A77620EC15F8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56BCCC-F168-433E-BC9E-96137CC23580}" type="pres">
      <dgm:prSet presAssocID="{51A7118F-65BC-4241-8D9E-A77620EC15F8}" presName="image" presStyleLbl="fgImgPlace1" presStyleIdx="0" presStyleCnt="2" custScaleX="122783" custScaleY="105311" custLinFactNeighborX="1712" custLinFactNeighborY="-1091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2C1CB8E-4D44-49EE-91EA-94A80BCA2DBF}" type="pres">
      <dgm:prSet presAssocID="{51A7118F-65BC-4241-8D9E-A77620EC15F8}" presName="childNode" presStyleLbl="node1" presStyleIdx="0" presStyleCnt="2" custScaleX="94715" custScaleY="119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F23916-C4DC-472C-BC03-0C0402AB796C}" type="pres">
      <dgm:prSet presAssocID="{51A7118F-65BC-4241-8D9E-A77620EC15F8}" presName="parentNode" presStyleLbl="revTx" presStyleIdx="0" presStyleCnt="2" custScaleX="165717" custScaleY="1185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96233-418F-4551-B8AE-42C737161FAB}" type="pres">
      <dgm:prSet presAssocID="{087FBE21-A0FF-4DB8-8993-C50B947C9D24}" presName="sibTrans" presStyleCnt="0"/>
      <dgm:spPr/>
      <dgm:t>
        <a:bodyPr/>
        <a:lstStyle/>
        <a:p>
          <a:endParaRPr lang="en-US"/>
        </a:p>
      </dgm:t>
    </dgm:pt>
    <dgm:pt modelId="{49A5CBBC-6DDB-4BF7-BF2C-71456C43EE55}" type="pres">
      <dgm:prSet presAssocID="{E08550C7-5BDE-4761-BC7A-482CCA07CBB6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3C94EF-5D55-497D-A675-AF7287D0AF1B}" type="pres">
      <dgm:prSet presAssocID="{E08550C7-5BDE-4761-BC7A-482CCA07CBB6}" presName="image" presStyleLbl="fgImgPlace1" presStyleIdx="1" presStyleCnt="2" custScaleX="77327" custScaleY="8148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4C84268-11E6-4285-A9F4-3E8BF14D2F6C}" type="pres">
      <dgm:prSet presAssocID="{E08550C7-5BDE-4761-BC7A-482CCA07CBB6}" presName="childNode" presStyleLbl="node1" presStyleIdx="1" presStyleCnt="2" custScaleX="88304" custScaleY="116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9D590-DB50-4C4A-80CC-2D4AC163830F}" type="pres">
      <dgm:prSet presAssocID="{E08550C7-5BDE-4761-BC7A-482CCA07CBB6}" presName="parentNode" presStyleLbl="revTx" presStyleIdx="1" presStyleCnt="2" custScaleX="166279" custScaleY="108078" custLinFactNeighborX="-2109" custLinFactNeighborY="-21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193780-DD40-4B3E-9697-C292DFB5E89E}" type="presOf" srcId="{EBCAD3BA-5E56-4285-AEAE-392017055097}" destId="{24C84268-11E6-4285-A9F4-3E8BF14D2F6C}" srcOrd="0" destOrd="5" presId="urn:microsoft.com/office/officeart/2005/8/layout/hList2"/>
    <dgm:cxn modelId="{B474BDDE-EBCA-44E2-A6F0-910B98545127}" srcId="{E08550C7-5BDE-4761-BC7A-482CCA07CBB6}" destId="{308E1E7E-2737-44B3-B249-4FCCCB47D9F3}" srcOrd="7" destOrd="0" parTransId="{B5FD875A-5476-41D6-98A9-636457115F0A}" sibTransId="{60C03525-1D11-49F1-B5F1-D5EF8B97F0C3}"/>
    <dgm:cxn modelId="{8AC5EA4C-FA4D-4878-97D3-CF44270938F5}" srcId="{E08550C7-5BDE-4761-BC7A-482CCA07CBB6}" destId="{D11436E9-3EC9-4EE6-A5DC-D72332BDFFB0}" srcOrd="2" destOrd="0" parTransId="{310E81E8-5574-4B4B-B98C-E3145D2EAEB5}" sibTransId="{BEE555F4-4934-415D-80A5-FAF62A453EA1}"/>
    <dgm:cxn modelId="{0D783EE0-765F-4C1D-991B-B5938733129C}" srcId="{E08550C7-5BDE-4761-BC7A-482CCA07CBB6}" destId="{BB91EBBE-1790-42D6-A0B5-3F7FDA9F8030}" srcOrd="1" destOrd="0" parTransId="{24CE5EC5-0E4E-4BE8-AED9-252ED4B1423E}" sibTransId="{92CAF6AC-6B30-4BF8-8FBF-5D1EAD0E4837}"/>
    <dgm:cxn modelId="{8712D8DD-C0EB-4E74-BD57-4664F512D84C}" srcId="{E08550C7-5BDE-4761-BC7A-482CCA07CBB6}" destId="{4F1FA64C-007C-4A63-A86E-4B6BA4BE26D6}" srcOrd="8" destOrd="0" parTransId="{7CD847E4-31F6-40CF-BDDE-52DD06A286B2}" sibTransId="{EBA8B901-2C26-404F-A04A-116C59444F3E}"/>
    <dgm:cxn modelId="{ABFD1254-52AE-4482-AD31-874B36221D89}" type="presOf" srcId="{51A7118F-65BC-4241-8D9E-A77620EC15F8}" destId="{93F23916-C4DC-472C-BC03-0C0402AB796C}" srcOrd="0" destOrd="0" presId="urn:microsoft.com/office/officeart/2005/8/layout/hList2"/>
    <dgm:cxn modelId="{1F1BE809-3E72-47E4-BB15-58A3C5C2153B}" srcId="{E08550C7-5BDE-4761-BC7A-482CCA07CBB6}" destId="{60DB0A93-3B0C-45ED-90AC-B4165557FFE4}" srcOrd="6" destOrd="0" parTransId="{4E9339A2-29D6-4748-9305-EEF19E473D65}" sibTransId="{3F979218-93DC-493C-B843-7C741D65370A}"/>
    <dgm:cxn modelId="{DF0D942A-644B-4534-B5CC-0755FE0B0475}" srcId="{E08550C7-5BDE-4761-BC7A-482CCA07CBB6}" destId="{EBCAD3BA-5E56-4285-AEAE-392017055097}" srcOrd="5" destOrd="0" parTransId="{CDFAAD82-E71B-40A5-BC03-1672C3F40170}" sibTransId="{683C7113-C87A-428F-91B0-80EC13E0AF95}"/>
    <dgm:cxn modelId="{D340F71F-0ED3-4281-B7AB-DCC30041AEA9}" srcId="{51A7118F-65BC-4241-8D9E-A77620EC15F8}" destId="{E521ABF2-0468-4282-96E5-4593FC081105}" srcOrd="3" destOrd="0" parTransId="{8AFDCE43-1D33-4745-AC2F-B64406F5AB82}" sibTransId="{B044D8F1-3F3A-4911-B6C4-0C2B83C63D7A}"/>
    <dgm:cxn modelId="{6E73B62B-EE6A-442C-9B39-0599970AA01E}" type="presOf" srcId="{3B346273-9272-461F-9393-B1271FBD0024}" destId="{B2C1CB8E-4D44-49EE-91EA-94A80BCA2DBF}" srcOrd="0" destOrd="4" presId="urn:microsoft.com/office/officeart/2005/8/layout/hList2"/>
    <dgm:cxn modelId="{0BD67D9A-982C-4030-A3FE-2CA5FFCE74FE}" srcId="{52A99E31-10E0-496A-8C66-5D63C790BDD3}" destId="{E08550C7-5BDE-4761-BC7A-482CCA07CBB6}" srcOrd="1" destOrd="0" parTransId="{0C22D0B9-3D10-47A8-9BDF-AA7849D0EC21}" sibTransId="{8524984C-A9DF-4138-B854-2E43B33E17D4}"/>
    <dgm:cxn modelId="{0F690BE5-BA8B-497E-A38B-6E50FF632E59}" srcId="{51A7118F-65BC-4241-8D9E-A77620EC15F8}" destId="{6D2BEA20-51B1-42E9-A327-5D3DE6F258F1}" srcOrd="1" destOrd="0" parTransId="{89A77E71-7912-466B-BA62-170A52F6C9BC}" sibTransId="{430DD83B-AA80-4B5B-97A6-E7BD26900A0E}"/>
    <dgm:cxn modelId="{04D5EFAC-C215-4999-BB07-78658149FEC4}" type="presOf" srcId="{D11436E9-3EC9-4EE6-A5DC-D72332BDFFB0}" destId="{24C84268-11E6-4285-A9F4-3E8BF14D2F6C}" srcOrd="0" destOrd="2" presId="urn:microsoft.com/office/officeart/2005/8/layout/hList2"/>
    <dgm:cxn modelId="{7D627120-A2BF-4327-B38A-8831471A023C}" srcId="{52A99E31-10E0-496A-8C66-5D63C790BDD3}" destId="{51A7118F-65BC-4241-8D9E-A77620EC15F8}" srcOrd="0" destOrd="0" parTransId="{3739D30B-6C6C-477B-9A4D-BADC48C4E031}" sibTransId="{087FBE21-A0FF-4DB8-8993-C50B947C9D24}"/>
    <dgm:cxn modelId="{E760BB80-B270-4E8D-B785-558584A019EB}" type="presOf" srcId="{52A99E31-10E0-496A-8C66-5D63C790BDD3}" destId="{759108A7-4ACC-4434-A282-D461C6F70CBD}" srcOrd="0" destOrd="0" presId="urn:microsoft.com/office/officeart/2005/8/layout/hList2"/>
    <dgm:cxn modelId="{6E34C3D2-7C83-4218-A790-F4A91511B3FD}" type="presOf" srcId="{E98349C4-2F5B-47A9-A4C1-D70340372B13}" destId="{24C84268-11E6-4285-A9F4-3E8BF14D2F6C}" srcOrd="0" destOrd="3" presId="urn:microsoft.com/office/officeart/2005/8/layout/hList2"/>
    <dgm:cxn modelId="{C27F4C23-9028-4795-9A81-AD467291F0F8}" type="presOf" srcId="{6D2BEA20-51B1-42E9-A327-5D3DE6F258F1}" destId="{B2C1CB8E-4D44-49EE-91EA-94A80BCA2DBF}" srcOrd="0" destOrd="1" presId="urn:microsoft.com/office/officeart/2005/8/layout/hList2"/>
    <dgm:cxn modelId="{CCF1E922-31BB-4E38-8B18-BAC9EE0C2078}" type="presOf" srcId="{E521ABF2-0468-4282-96E5-4593FC081105}" destId="{B2C1CB8E-4D44-49EE-91EA-94A80BCA2DBF}" srcOrd="0" destOrd="3" presId="urn:microsoft.com/office/officeart/2005/8/layout/hList2"/>
    <dgm:cxn modelId="{FE2ECDCB-3AD1-4EC9-8933-0FC7085560CD}" srcId="{E08550C7-5BDE-4761-BC7A-482CCA07CBB6}" destId="{E98349C4-2F5B-47A9-A4C1-D70340372B13}" srcOrd="3" destOrd="0" parTransId="{C84CDE19-792B-4278-9C46-8EEAF4A43DF0}" sibTransId="{4CBA928B-EAE2-4204-B51A-6EE5C27FF6DE}"/>
    <dgm:cxn modelId="{159357AD-49E0-49F8-B232-DED595B6ADA3}" type="presOf" srcId="{895C79D2-C790-48D1-A061-D910EF6399A5}" destId="{B2C1CB8E-4D44-49EE-91EA-94A80BCA2DBF}" srcOrd="0" destOrd="2" presId="urn:microsoft.com/office/officeart/2005/8/layout/hList2"/>
    <dgm:cxn modelId="{2EE428AD-1C19-4FDB-9E5F-EBFE8BA3AEDB}" srcId="{51A7118F-65BC-4241-8D9E-A77620EC15F8}" destId="{3B346273-9272-461F-9393-B1271FBD0024}" srcOrd="4" destOrd="0" parTransId="{8DA43F66-B146-4079-AC27-06C3D598F9EC}" sibTransId="{1D5FE21E-679E-4F74-A95C-EA955843120A}"/>
    <dgm:cxn modelId="{C16FA55D-0D1B-4F96-B8DB-3F9E968652DC}" type="presOf" srcId="{BB91EBBE-1790-42D6-A0B5-3F7FDA9F8030}" destId="{24C84268-11E6-4285-A9F4-3E8BF14D2F6C}" srcOrd="0" destOrd="1" presId="urn:microsoft.com/office/officeart/2005/8/layout/hList2"/>
    <dgm:cxn modelId="{F0094BA2-78EA-4315-B3BC-AEBE937BFFA4}" srcId="{51A7118F-65BC-4241-8D9E-A77620EC15F8}" destId="{E22E8794-E72B-4F97-B659-42A6B51E6C28}" srcOrd="0" destOrd="0" parTransId="{E409AF70-F24C-4994-89CF-B3E0E9C54B29}" sibTransId="{1F9AF64A-A453-450E-9B6B-DEB1FE586614}"/>
    <dgm:cxn modelId="{96EDC23F-7B07-483C-B2E0-036BAAC2DD2F}" type="presOf" srcId="{60DB0A93-3B0C-45ED-90AC-B4165557FFE4}" destId="{24C84268-11E6-4285-A9F4-3E8BF14D2F6C}" srcOrd="0" destOrd="6" presId="urn:microsoft.com/office/officeart/2005/8/layout/hList2"/>
    <dgm:cxn modelId="{669BA129-A46B-4A3A-B5BF-802EA3599FA4}" type="presOf" srcId="{4F1FA64C-007C-4A63-A86E-4B6BA4BE26D6}" destId="{24C84268-11E6-4285-A9F4-3E8BF14D2F6C}" srcOrd="0" destOrd="8" presId="urn:microsoft.com/office/officeart/2005/8/layout/hList2"/>
    <dgm:cxn modelId="{382AF687-418E-4192-893D-447B5EC15A89}" srcId="{E08550C7-5BDE-4761-BC7A-482CCA07CBB6}" destId="{5E21FFC2-93D7-4509-8200-ADCA01597AF3}" srcOrd="4" destOrd="0" parTransId="{ED0EFBB9-F95F-4511-BCF4-B12B9F7FDED8}" sibTransId="{E938F499-B4E0-4439-9B4D-C06D754CEBF2}"/>
    <dgm:cxn modelId="{9DACA16D-080C-447C-B8B2-67D6D8A53535}" type="presOf" srcId="{E08550C7-5BDE-4761-BC7A-482CCA07CBB6}" destId="{0099D590-DB50-4C4A-80CC-2D4AC163830F}" srcOrd="0" destOrd="0" presId="urn:microsoft.com/office/officeart/2005/8/layout/hList2"/>
    <dgm:cxn modelId="{2805392A-91A4-463D-A42A-05863084DFD9}" srcId="{E08550C7-5BDE-4761-BC7A-482CCA07CBB6}" destId="{45C9D4E6-9CBD-4BA2-BC01-1EC9D4748813}" srcOrd="0" destOrd="0" parTransId="{37104E38-BC34-4A48-A9C5-A9FF4145A270}" sibTransId="{221345E3-0AB3-4D41-BEF9-90F9693A7A36}"/>
    <dgm:cxn modelId="{E9B48067-72F1-44D3-983A-12C9317F2EA3}" srcId="{51A7118F-65BC-4241-8D9E-A77620EC15F8}" destId="{34F58105-CCF8-488D-8BC1-19685D1F2AEC}" srcOrd="5" destOrd="0" parTransId="{FBA001B5-4641-499A-A9D1-0823E6433EB7}" sibTransId="{94F9BB42-BA36-4852-A0C9-BACF6373265A}"/>
    <dgm:cxn modelId="{6EE21ACC-80B9-46AC-86A4-8A55E6331616}" type="presOf" srcId="{E22E8794-E72B-4F97-B659-42A6B51E6C28}" destId="{B2C1CB8E-4D44-49EE-91EA-94A80BCA2DBF}" srcOrd="0" destOrd="0" presId="urn:microsoft.com/office/officeart/2005/8/layout/hList2"/>
    <dgm:cxn modelId="{40FF73EB-05C3-453C-9DB6-EC530C2186E3}" srcId="{51A7118F-65BC-4241-8D9E-A77620EC15F8}" destId="{895C79D2-C790-48D1-A061-D910EF6399A5}" srcOrd="2" destOrd="0" parTransId="{FC7C120E-FDC5-4028-802B-F8366EAB3F15}" sibTransId="{7A616AA2-357B-427E-B0B0-966AA733E7E1}"/>
    <dgm:cxn modelId="{28EAC61C-6EFC-4FB3-8915-41D7425D5B5C}" type="presOf" srcId="{308E1E7E-2737-44B3-B249-4FCCCB47D9F3}" destId="{24C84268-11E6-4285-A9F4-3E8BF14D2F6C}" srcOrd="0" destOrd="7" presId="urn:microsoft.com/office/officeart/2005/8/layout/hList2"/>
    <dgm:cxn modelId="{5348E4BD-ACEE-4E76-97A4-39A2A05975F6}" type="presOf" srcId="{34F58105-CCF8-488D-8BC1-19685D1F2AEC}" destId="{B2C1CB8E-4D44-49EE-91EA-94A80BCA2DBF}" srcOrd="0" destOrd="5" presId="urn:microsoft.com/office/officeart/2005/8/layout/hList2"/>
    <dgm:cxn modelId="{1E0E82F3-CBF6-49DF-90CD-01128B74C6CB}" type="presOf" srcId="{45C9D4E6-9CBD-4BA2-BC01-1EC9D4748813}" destId="{24C84268-11E6-4285-A9F4-3E8BF14D2F6C}" srcOrd="0" destOrd="0" presId="urn:microsoft.com/office/officeart/2005/8/layout/hList2"/>
    <dgm:cxn modelId="{544E743A-21A0-44F7-8C76-25ED21ED4431}" type="presOf" srcId="{5E21FFC2-93D7-4509-8200-ADCA01597AF3}" destId="{24C84268-11E6-4285-A9F4-3E8BF14D2F6C}" srcOrd="0" destOrd="4" presId="urn:microsoft.com/office/officeart/2005/8/layout/hList2"/>
    <dgm:cxn modelId="{ECFEAF2F-EFD0-484E-A1D6-5838BB0B445B}" type="presParOf" srcId="{759108A7-4ACC-4434-A282-D461C6F70CBD}" destId="{DA419EEF-0D0F-4CE2-8E12-0BB2060B74D7}" srcOrd="0" destOrd="0" presId="urn:microsoft.com/office/officeart/2005/8/layout/hList2"/>
    <dgm:cxn modelId="{07A8EB96-27E2-499A-85C8-A6528234B9FF}" type="presParOf" srcId="{DA419EEF-0D0F-4CE2-8E12-0BB2060B74D7}" destId="{AA56BCCC-F168-433E-BC9E-96137CC23580}" srcOrd="0" destOrd="0" presId="urn:microsoft.com/office/officeart/2005/8/layout/hList2"/>
    <dgm:cxn modelId="{0AF6E9EF-1D4E-4016-BBCF-4721275F3DEE}" type="presParOf" srcId="{DA419EEF-0D0F-4CE2-8E12-0BB2060B74D7}" destId="{B2C1CB8E-4D44-49EE-91EA-94A80BCA2DBF}" srcOrd="1" destOrd="0" presId="urn:microsoft.com/office/officeart/2005/8/layout/hList2"/>
    <dgm:cxn modelId="{A85C5D4C-DD32-4276-8768-53AC018BFC0C}" type="presParOf" srcId="{DA419EEF-0D0F-4CE2-8E12-0BB2060B74D7}" destId="{93F23916-C4DC-472C-BC03-0C0402AB796C}" srcOrd="2" destOrd="0" presId="urn:microsoft.com/office/officeart/2005/8/layout/hList2"/>
    <dgm:cxn modelId="{AD771D45-96DC-4B10-8163-3EE339EDCF52}" type="presParOf" srcId="{759108A7-4ACC-4434-A282-D461C6F70CBD}" destId="{AE496233-418F-4551-B8AE-42C737161FAB}" srcOrd="1" destOrd="0" presId="urn:microsoft.com/office/officeart/2005/8/layout/hList2"/>
    <dgm:cxn modelId="{EC89D002-AB32-453C-A43F-5F23B2E7E106}" type="presParOf" srcId="{759108A7-4ACC-4434-A282-D461C6F70CBD}" destId="{49A5CBBC-6DDB-4BF7-BF2C-71456C43EE55}" srcOrd="2" destOrd="0" presId="urn:microsoft.com/office/officeart/2005/8/layout/hList2"/>
    <dgm:cxn modelId="{5BB12BCD-1D71-41F9-8109-47D6BD9B4D31}" type="presParOf" srcId="{49A5CBBC-6DDB-4BF7-BF2C-71456C43EE55}" destId="{603C94EF-5D55-497D-A675-AF7287D0AF1B}" srcOrd="0" destOrd="0" presId="urn:microsoft.com/office/officeart/2005/8/layout/hList2"/>
    <dgm:cxn modelId="{C9952C6B-1882-47AF-8F41-F966A5C0202A}" type="presParOf" srcId="{49A5CBBC-6DDB-4BF7-BF2C-71456C43EE55}" destId="{24C84268-11E6-4285-A9F4-3E8BF14D2F6C}" srcOrd="1" destOrd="0" presId="urn:microsoft.com/office/officeart/2005/8/layout/hList2"/>
    <dgm:cxn modelId="{725ACBA0-2AB4-4274-AEAB-414EBA2785A2}" type="presParOf" srcId="{49A5CBBC-6DDB-4BF7-BF2C-71456C43EE55}" destId="{0099D590-DB50-4C4A-80CC-2D4AC163830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A99E31-10E0-496A-8C66-5D63C790BDD3}" type="doc">
      <dgm:prSet loTypeId="urn:microsoft.com/office/officeart/2005/8/layout/hList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A7118F-65BC-4241-8D9E-A77620EC15F8}">
      <dgm:prSet phldrT="[Text]" custT="1"/>
      <dgm:spPr/>
      <dgm:t>
        <a:bodyPr/>
        <a:lstStyle/>
        <a:p>
          <a:pPr algn="ctr"/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2- Froebel: The Kindergarten Movement</a:t>
          </a:r>
          <a:endParaRPr lang="en-US" sz="2000" b="1" dirty="0">
            <a:latin typeface="Times New Roman" pitchFamily="18" charset="0"/>
            <a:cs typeface="Times New Roman" pitchFamily="18" charset="0"/>
          </a:endParaRPr>
        </a:p>
      </dgm:t>
    </dgm:pt>
    <dgm:pt modelId="{3739D30B-6C6C-477B-9A4D-BADC48C4E031}" type="parTrans" cxnId="{7D627120-A2BF-4327-B38A-8831471A023C}">
      <dgm:prSet/>
      <dgm:spPr/>
      <dgm:t>
        <a:bodyPr/>
        <a:lstStyle/>
        <a:p>
          <a:endParaRPr lang="en-US"/>
        </a:p>
      </dgm:t>
    </dgm:pt>
    <dgm:pt modelId="{087FBE21-A0FF-4DB8-8993-C50B947C9D24}" type="sibTrans" cxnId="{7D627120-A2BF-4327-B38A-8831471A023C}">
      <dgm:prSet/>
      <dgm:spPr/>
      <dgm:t>
        <a:bodyPr/>
        <a:lstStyle/>
        <a:p>
          <a:endParaRPr lang="en-US"/>
        </a:p>
      </dgm:t>
    </dgm:pt>
    <dgm:pt modelId="{E08550C7-5BDE-4761-BC7A-482CCA07CBB6}">
      <dgm:prSet phldrT="[Text]" custT="1"/>
      <dgm:spPr/>
      <dgm:t>
        <a:bodyPr/>
        <a:lstStyle/>
        <a:p>
          <a:pPr algn="ctr"/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3- Herbart: Moral and Intellectual Development</a:t>
          </a:r>
          <a:endParaRPr lang="en-US" sz="2000" b="1" dirty="0">
            <a:latin typeface="Times New Roman" pitchFamily="18" charset="0"/>
            <a:cs typeface="Times New Roman" pitchFamily="18" charset="0"/>
          </a:endParaRPr>
        </a:p>
      </dgm:t>
    </dgm:pt>
    <dgm:pt modelId="{0C22D0B9-3D10-47A8-9BDF-AA7849D0EC21}" type="parTrans" cxnId="{0BD67D9A-982C-4030-A3FE-2CA5FFCE74FE}">
      <dgm:prSet/>
      <dgm:spPr/>
      <dgm:t>
        <a:bodyPr/>
        <a:lstStyle/>
        <a:p>
          <a:endParaRPr lang="en-US"/>
        </a:p>
      </dgm:t>
    </dgm:pt>
    <dgm:pt modelId="{8524984C-A9DF-4138-B854-2E43B33E17D4}" type="sibTrans" cxnId="{0BD67D9A-982C-4030-A3FE-2CA5FFCE74FE}">
      <dgm:prSet/>
      <dgm:spPr/>
      <dgm:t>
        <a:bodyPr/>
        <a:lstStyle/>
        <a:p>
          <a:endParaRPr lang="en-US"/>
        </a:p>
      </dgm:t>
    </dgm:pt>
    <dgm:pt modelId="{45C9D4E6-9CBD-4BA2-BC01-1EC9D4748813}">
      <dgm:prSet phldrT="[Text]" custT="1"/>
      <dgm:spPr/>
      <dgm:t>
        <a:bodyPr/>
        <a:lstStyle/>
        <a:p>
          <a:pPr algn="l"/>
          <a:r>
            <a:rPr lang="en-US" alt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Advocated curriculum that gave people d</a:t>
          </a:r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iversified interests and balanced perspectives.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37104E38-BC34-4A48-A9C5-A9FF4145A270}" type="parTrans" cxnId="{2805392A-91A4-463D-A42A-05863084DFD9}">
      <dgm:prSet/>
      <dgm:spPr/>
      <dgm:t>
        <a:bodyPr/>
        <a:lstStyle/>
        <a:p>
          <a:endParaRPr lang="en-US"/>
        </a:p>
      </dgm:t>
    </dgm:pt>
    <dgm:pt modelId="{221345E3-0AB3-4D41-BEF9-90F9693A7A36}" type="sibTrans" cxnId="{2805392A-91A4-463D-A42A-05863084DFD9}">
      <dgm:prSet/>
      <dgm:spPr/>
      <dgm:t>
        <a:bodyPr/>
        <a:lstStyle/>
        <a:p>
          <a:endParaRPr lang="en-US"/>
        </a:p>
      </dgm:t>
    </dgm:pt>
    <dgm:pt modelId="{0BC9A8B3-3C86-484B-9E8F-F29708B95AB5}">
      <dgm:prSet phldrT="[Text]" custT="1"/>
      <dgm:spPr/>
      <dgm:t>
        <a:bodyPr/>
        <a:lstStyle/>
        <a:p>
          <a:pPr algn="ctr"/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4- Spencer: Utilitarian and Scientific Education</a:t>
          </a:r>
          <a:endParaRPr lang="en-US" sz="2000" b="1" dirty="0">
            <a:latin typeface="Times New Roman" pitchFamily="18" charset="0"/>
            <a:cs typeface="Times New Roman" pitchFamily="18" charset="0"/>
          </a:endParaRPr>
        </a:p>
      </dgm:t>
    </dgm:pt>
    <dgm:pt modelId="{40F054F4-3E44-43BD-A847-D1DAB4BA8E84}" type="parTrans" cxnId="{C9EE13DD-70ED-4AE6-8EDF-D0348C721266}">
      <dgm:prSet/>
      <dgm:spPr/>
      <dgm:t>
        <a:bodyPr/>
        <a:lstStyle/>
        <a:p>
          <a:endParaRPr lang="en-US"/>
        </a:p>
      </dgm:t>
    </dgm:pt>
    <dgm:pt modelId="{0894C5F0-BC4E-4384-878D-32571EF2BAEB}" type="sibTrans" cxnId="{C9EE13DD-70ED-4AE6-8EDF-D0348C721266}">
      <dgm:prSet/>
      <dgm:spPr/>
      <dgm:t>
        <a:bodyPr/>
        <a:lstStyle/>
        <a:p>
          <a:endParaRPr lang="en-US"/>
        </a:p>
      </dgm:t>
    </dgm:pt>
    <dgm:pt modelId="{BA0D585C-6B75-466F-9AC4-E68FAC6632C6}">
      <dgm:prSet phldrT="[Text]"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Developed kindergarten.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35D1BC5B-F12F-41FE-9591-838623A68484}" type="sibTrans" cxnId="{CD35F879-E7DC-4A30-81AA-76A360B49226}">
      <dgm:prSet/>
      <dgm:spPr/>
      <dgm:t>
        <a:bodyPr/>
        <a:lstStyle/>
        <a:p>
          <a:endParaRPr lang="en-US"/>
        </a:p>
      </dgm:t>
    </dgm:pt>
    <dgm:pt modelId="{069B1B26-3D44-4234-B4AA-555D4488BDAF}" type="parTrans" cxnId="{CD35F879-E7DC-4A30-81AA-76A360B49226}">
      <dgm:prSet/>
      <dgm:spPr/>
      <dgm:t>
        <a:bodyPr/>
        <a:lstStyle/>
        <a:p>
          <a:endParaRPr lang="en-US"/>
        </a:p>
      </dgm:t>
    </dgm:pt>
    <dgm:pt modelId="{D98A2269-7512-44D8-BB4D-21BFE55BE5C5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Believed school should be organized  around play , individual, and group interest.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BBCA4005-57FD-42C0-9B65-9D560F52FE6E}" type="parTrans" cxnId="{0A5E966A-F41B-40BB-9631-57708FAC41E7}">
      <dgm:prSet/>
      <dgm:spPr/>
      <dgm:t>
        <a:bodyPr/>
        <a:lstStyle/>
        <a:p>
          <a:endParaRPr lang="en-US"/>
        </a:p>
      </dgm:t>
    </dgm:pt>
    <dgm:pt modelId="{A03669B7-415C-424E-BEE8-20EF4CF98144}" type="sibTrans" cxnId="{0A5E966A-F41B-40BB-9631-57708FAC41E7}">
      <dgm:prSet/>
      <dgm:spPr/>
      <dgm:t>
        <a:bodyPr/>
        <a:lstStyle/>
        <a:p>
          <a:endParaRPr lang="en-US"/>
        </a:p>
      </dgm:t>
    </dgm:pt>
    <dgm:pt modelId="{908F1FBF-BFB6-42A0-9E89-9F0CC07A42FD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The first kindergarten  in the US was established in the 1855 by Margaret Schurz.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E669DA80-E410-4C78-B546-D184155E8753}" type="parTrans" cxnId="{2E0BF138-7598-403F-8918-1F99CDEADE68}">
      <dgm:prSet/>
      <dgm:spPr/>
      <dgm:t>
        <a:bodyPr/>
        <a:lstStyle/>
        <a:p>
          <a:endParaRPr lang="en-US"/>
        </a:p>
      </dgm:t>
    </dgm:pt>
    <dgm:pt modelId="{CE7D094B-184A-4620-B2EA-4DD0B7AED092}" type="sibTrans" cxnId="{2E0BF138-7598-403F-8918-1F99CDEADE68}">
      <dgm:prSet/>
      <dgm:spPr/>
      <dgm:t>
        <a:bodyPr/>
        <a:lstStyle/>
        <a:p>
          <a:endParaRPr lang="en-US"/>
        </a:p>
      </dgm:t>
    </dgm:pt>
    <dgm:pt modelId="{59B13752-DCB4-4258-A6CF-5F4986D84041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Songs, stories , colorful materials , were part of the formal curriculum.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B4FD35FB-3BE2-4647-AFFE-2980536C5092}" type="parTrans" cxnId="{CD2FF068-B0A8-4192-A7E0-5388E365CF57}">
      <dgm:prSet/>
      <dgm:spPr/>
      <dgm:t>
        <a:bodyPr/>
        <a:lstStyle/>
        <a:p>
          <a:endParaRPr lang="en-US"/>
        </a:p>
      </dgm:t>
    </dgm:pt>
    <dgm:pt modelId="{AD61AE6C-9C0F-4585-8C84-BEC3CE3F7BE6}" type="sibTrans" cxnId="{CD2FF068-B0A8-4192-A7E0-5388E365CF57}">
      <dgm:prSet/>
      <dgm:spPr/>
      <dgm:t>
        <a:bodyPr/>
        <a:lstStyle/>
        <a:p>
          <a:endParaRPr lang="en-US"/>
        </a:p>
      </dgm:t>
    </dgm:pt>
    <dgm:pt modelId="{87D06275-1604-4ED6-9333-D3E72B33A7D3}">
      <dgm:prSet phldrT="[Text]" custT="1"/>
      <dgm:spPr/>
      <dgm:t>
        <a:bodyPr/>
        <a:lstStyle/>
        <a:p>
          <a:pPr algn="l"/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The major  bodies of subject matter are  </a:t>
          </a:r>
          <a:r>
            <a:rPr lang="en-US" alt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knowledge interests and ethical interests.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2AB542E9-09C3-4B92-937D-086655DA64C1}" type="parTrans" cxnId="{0B7F2417-523B-40DD-9C7C-8B7B771FF66E}">
      <dgm:prSet/>
      <dgm:spPr/>
      <dgm:t>
        <a:bodyPr/>
        <a:lstStyle/>
        <a:p>
          <a:endParaRPr lang="en-US"/>
        </a:p>
      </dgm:t>
    </dgm:pt>
    <dgm:pt modelId="{C4204683-51CE-44A9-9EFA-6AD56AB3ACD8}" type="sibTrans" cxnId="{0B7F2417-523B-40DD-9C7C-8B7B771FF66E}">
      <dgm:prSet/>
      <dgm:spPr/>
      <dgm:t>
        <a:bodyPr/>
        <a:lstStyle/>
        <a:p>
          <a:endParaRPr lang="en-US"/>
        </a:p>
      </dgm:t>
    </dgm:pt>
    <dgm:pt modelId="{AF5358FA-59A6-4F9A-9699-91BEC489422C}">
      <dgm:prSet phldrT="[Text]" custT="1"/>
      <dgm:spPr/>
      <dgm:t>
        <a:bodyPr/>
        <a:lstStyle/>
        <a:p>
          <a:pPr algn="l"/>
          <a:endParaRPr lang="en-US" sz="1800" b="1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13DAAC68-0507-4DA7-913F-08B4F9D9821C}" type="parTrans" cxnId="{34D3F343-6FE7-4415-B0C2-4C69160143DB}">
      <dgm:prSet/>
      <dgm:spPr/>
      <dgm:t>
        <a:bodyPr/>
        <a:lstStyle/>
        <a:p>
          <a:endParaRPr lang="en-US"/>
        </a:p>
      </dgm:t>
    </dgm:pt>
    <dgm:pt modelId="{FEACE7DD-2B82-488F-AAC1-0632329AD612}" type="sibTrans" cxnId="{34D3F343-6FE7-4415-B0C2-4C69160143DB}">
      <dgm:prSet/>
      <dgm:spPr/>
      <dgm:t>
        <a:bodyPr/>
        <a:lstStyle/>
        <a:p>
          <a:endParaRPr lang="en-US"/>
        </a:p>
      </dgm:t>
    </dgm:pt>
    <dgm:pt modelId="{A47E35D4-224D-4122-979A-04FED048382A}">
      <dgm:prSet phldrT="[Text]" custT="1"/>
      <dgm:spPr/>
      <dgm:t>
        <a:bodyPr/>
        <a:lstStyle/>
        <a:p>
          <a:pPr algn="l"/>
          <a:endParaRPr lang="en-US" sz="1800" b="1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836875E8-B04B-4671-984A-9B56BCD4FF0B}" type="parTrans" cxnId="{4A9A0B0A-01AE-4FDA-8E43-7A09615AE38E}">
      <dgm:prSet/>
      <dgm:spPr/>
      <dgm:t>
        <a:bodyPr/>
        <a:lstStyle/>
        <a:p>
          <a:endParaRPr lang="en-US"/>
        </a:p>
      </dgm:t>
    </dgm:pt>
    <dgm:pt modelId="{4D67C812-FEE9-4A22-8097-C76119338CF7}" type="sibTrans" cxnId="{4A9A0B0A-01AE-4FDA-8E43-7A09615AE38E}">
      <dgm:prSet/>
      <dgm:spPr/>
      <dgm:t>
        <a:bodyPr/>
        <a:lstStyle/>
        <a:p>
          <a:endParaRPr lang="en-US"/>
        </a:p>
      </dgm:t>
    </dgm:pt>
    <dgm:pt modelId="{1FD85F80-0E67-432C-A91E-81886CEBFBDD}">
      <dgm:prSet custT="1"/>
      <dgm:spPr/>
      <dgm:t>
        <a:bodyPr/>
        <a:lstStyle/>
        <a:p>
          <a:r>
            <a:rPr lang="en-US" sz="1800" b="1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Emphasized Learning through play </a:t>
          </a:r>
          <a:endParaRPr lang="en-US" sz="1800" b="1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gm:t>
    </dgm:pt>
    <dgm:pt modelId="{893E3649-1D8A-484E-905D-CFB70403BB3D}" type="parTrans" cxnId="{3BDAEE9B-DB18-40E9-94F4-D223C2D18F27}">
      <dgm:prSet/>
      <dgm:spPr/>
      <dgm:t>
        <a:bodyPr/>
        <a:lstStyle/>
        <a:p>
          <a:endParaRPr lang="en-US"/>
        </a:p>
      </dgm:t>
    </dgm:pt>
    <dgm:pt modelId="{0E40DACB-C86F-4F12-BD58-838137636222}" type="sibTrans" cxnId="{3BDAEE9B-DB18-40E9-94F4-D223C2D18F27}">
      <dgm:prSet/>
      <dgm:spPr/>
      <dgm:t>
        <a:bodyPr/>
        <a:lstStyle/>
        <a:p>
          <a:endParaRPr lang="en-US"/>
        </a:p>
      </dgm:t>
    </dgm:pt>
    <dgm:pt modelId="{3948A582-C08B-4B44-B5E5-5F7E70F44B05}">
      <dgm:prSet custT="1"/>
      <dgm:spPr/>
      <dgm:t>
        <a:bodyPr/>
        <a:lstStyle/>
        <a:p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Constructed a curriculum aimed at advancing human survival and progress.</a:t>
          </a:r>
          <a:endParaRPr lang="en-US" sz="1800" b="1" dirty="0">
            <a:latin typeface="Times New Roman" pitchFamily="18" charset="0"/>
            <a:cs typeface="Times New Roman" pitchFamily="18" charset="0"/>
          </a:endParaRPr>
        </a:p>
      </dgm:t>
    </dgm:pt>
    <dgm:pt modelId="{4205002D-0298-47A5-A823-D925B9A1CD60}" type="parTrans" cxnId="{CAABBA46-8B63-4FF1-8842-4D4568AAE5E5}">
      <dgm:prSet/>
      <dgm:spPr/>
      <dgm:t>
        <a:bodyPr/>
        <a:lstStyle/>
        <a:p>
          <a:endParaRPr lang="en-US"/>
        </a:p>
      </dgm:t>
    </dgm:pt>
    <dgm:pt modelId="{B2878049-E185-4D36-AA91-B344FEC93DA3}" type="sibTrans" cxnId="{CAABBA46-8B63-4FF1-8842-4D4568AAE5E5}">
      <dgm:prSet/>
      <dgm:spPr/>
      <dgm:t>
        <a:bodyPr/>
        <a:lstStyle/>
        <a:p>
          <a:endParaRPr lang="en-US"/>
        </a:p>
      </dgm:t>
    </dgm:pt>
    <dgm:pt modelId="{660E3257-B2C0-4C5E-B8B9-C69DC7BABEE2}">
      <dgm:prSet custT="1"/>
      <dgm:spPr/>
      <dgm:t>
        <a:bodyPr/>
        <a:lstStyle/>
        <a:p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His curriculum 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included 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activities that sustain life; enhance life; aid in rearing children; maintain one’s social and political relation, and foster leisure, tasks, and feelings.</a:t>
          </a:r>
          <a:endParaRPr lang="en-US" sz="1800" b="1" dirty="0">
            <a:latin typeface="Times New Roman" pitchFamily="18" charset="0"/>
            <a:cs typeface="Times New Roman" pitchFamily="18" charset="0"/>
          </a:endParaRPr>
        </a:p>
      </dgm:t>
    </dgm:pt>
    <dgm:pt modelId="{A15AEB2B-7950-4A3B-A6B1-B1D3A6D107F0}" type="parTrans" cxnId="{BDE58CC7-2C0A-4966-984F-132F83077BF5}">
      <dgm:prSet/>
      <dgm:spPr/>
      <dgm:t>
        <a:bodyPr/>
        <a:lstStyle/>
        <a:p>
          <a:endParaRPr lang="en-US"/>
        </a:p>
      </dgm:t>
    </dgm:pt>
    <dgm:pt modelId="{C6EA57DC-1FBB-4C83-BC8F-BCA15BC76713}" type="sibTrans" cxnId="{BDE58CC7-2C0A-4966-984F-132F83077BF5}">
      <dgm:prSet/>
      <dgm:spPr/>
      <dgm:t>
        <a:bodyPr/>
        <a:lstStyle/>
        <a:p>
          <a:endParaRPr lang="en-US"/>
        </a:p>
      </dgm:t>
    </dgm:pt>
    <dgm:pt modelId="{8FA73255-E878-4D5A-8021-0C70043F07EF}">
      <dgm:prSet custT="1"/>
      <dgm:spPr/>
      <dgm:t>
        <a:bodyPr/>
        <a:lstStyle/>
        <a:p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His idea of education based on Charles Darwin's theory of biological evaluation. </a:t>
          </a:r>
          <a:endParaRPr lang="en-US" sz="1800" b="1" dirty="0">
            <a:latin typeface="Times New Roman" pitchFamily="18" charset="0"/>
            <a:cs typeface="Times New Roman" pitchFamily="18" charset="0"/>
          </a:endParaRPr>
        </a:p>
      </dgm:t>
    </dgm:pt>
    <dgm:pt modelId="{823C500E-575D-4876-9E4C-B4A92BFBDF8A}" type="parTrans" cxnId="{802E4AA1-E85F-4305-9308-264C94B2FA4F}">
      <dgm:prSet/>
      <dgm:spPr/>
      <dgm:t>
        <a:bodyPr/>
        <a:lstStyle/>
        <a:p>
          <a:endParaRPr lang="en-US"/>
        </a:p>
      </dgm:t>
    </dgm:pt>
    <dgm:pt modelId="{FB21FE6E-7155-4F92-B54F-BA025C3A2FDC}" type="sibTrans" cxnId="{802E4AA1-E85F-4305-9308-264C94B2FA4F}">
      <dgm:prSet/>
      <dgm:spPr/>
      <dgm:t>
        <a:bodyPr/>
        <a:lstStyle/>
        <a:p>
          <a:endParaRPr lang="en-US"/>
        </a:p>
      </dgm:t>
    </dgm:pt>
    <dgm:pt modelId="{759108A7-4ACC-4434-A282-D461C6F70CBD}" type="pres">
      <dgm:prSet presAssocID="{52A99E31-10E0-496A-8C66-5D63C790BDD3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A419EEF-0D0F-4CE2-8E12-0BB2060B74D7}" type="pres">
      <dgm:prSet presAssocID="{51A7118F-65BC-4241-8D9E-A77620EC15F8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56BCCC-F168-433E-BC9E-96137CC23580}" type="pres">
      <dgm:prSet presAssocID="{51A7118F-65BC-4241-8D9E-A77620EC15F8}" presName="image" presStyleLbl="fgImgPlace1" presStyleIdx="0" presStyleCnt="3" custScaleY="71209" custLinFactNeighborX="25583" custLinFactNeighborY="-2201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2C1CB8E-4D44-49EE-91EA-94A80BCA2DBF}" type="pres">
      <dgm:prSet presAssocID="{51A7118F-65BC-4241-8D9E-A77620EC15F8}" presName="childNode" presStyleLbl="node1" presStyleIdx="0" presStyleCnt="3" custScaleX="104275" custScaleY="1130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F23916-C4DC-472C-BC03-0C0402AB796C}" type="pres">
      <dgm:prSet presAssocID="{51A7118F-65BC-4241-8D9E-A77620EC15F8}" presName="parentNode" presStyleLbl="revTx" presStyleIdx="0" presStyleCnt="3" custScaleX="81277" custScaleY="11129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96233-418F-4551-B8AE-42C737161FAB}" type="pres">
      <dgm:prSet presAssocID="{087FBE21-A0FF-4DB8-8993-C50B947C9D24}" presName="sibTrans" presStyleCnt="0"/>
      <dgm:spPr/>
      <dgm:t>
        <a:bodyPr/>
        <a:lstStyle/>
        <a:p>
          <a:endParaRPr lang="en-US"/>
        </a:p>
      </dgm:t>
    </dgm:pt>
    <dgm:pt modelId="{49A5CBBC-6DDB-4BF7-BF2C-71456C43EE55}" type="pres">
      <dgm:prSet presAssocID="{E08550C7-5BDE-4761-BC7A-482CCA07CBB6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3C94EF-5D55-497D-A675-AF7287D0AF1B}" type="pres">
      <dgm:prSet presAssocID="{E08550C7-5BDE-4761-BC7A-482CCA07CBB6}" presName="image" presStyleLbl="fgImgPlace1" presStyleIdx="1" presStyleCnt="3" custLinFactNeighborX="2939" custLinFactNeighborY="-757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4C84268-11E6-4285-A9F4-3E8BF14D2F6C}" type="pres">
      <dgm:prSet presAssocID="{E08550C7-5BDE-4761-BC7A-482CCA07CBB6}" presName="childNode" presStyleLbl="node1" presStyleIdx="1" presStyleCnt="3" custScaleX="109939" custScaleY="109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9D590-DB50-4C4A-80CC-2D4AC163830F}" type="pres">
      <dgm:prSet presAssocID="{E08550C7-5BDE-4761-BC7A-482CCA07CBB6}" presName="parentNode" presStyleLbl="revTx" presStyleIdx="1" presStyleCnt="3" custScaleX="2118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DF331-84D0-40F6-B2BF-B592CE294EE9}" type="pres">
      <dgm:prSet presAssocID="{8524984C-A9DF-4138-B854-2E43B33E17D4}" presName="sibTrans" presStyleCnt="0"/>
      <dgm:spPr/>
      <dgm:t>
        <a:bodyPr/>
        <a:lstStyle/>
        <a:p>
          <a:endParaRPr lang="en-US"/>
        </a:p>
      </dgm:t>
    </dgm:pt>
    <dgm:pt modelId="{66F2BBCF-389A-4B15-89FA-8A4006AE9B6C}" type="pres">
      <dgm:prSet presAssocID="{0BC9A8B3-3C86-484B-9E8F-F29708B95AB5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A7984E-9A43-4D15-930E-542B674F1497}" type="pres">
      <dgm:prSet presAssocID="{0BC9A8B3-3C86-484B-9E8F-F29708B95AB5}" presName="image" presStyleLbl="fgImgPlace1" presStyleIdx="2" presStyleCnt="3" custLinFactNeighborX="5827" custLinFactNeighborY="-1101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A289E2D-4A8B-40EE-9D9B-D256B65B75FC}" type="pres">
      <dgm:prSet presAssocID="{0BC9A8B3-3C86-484B-9E8F-F29708B95AB5}" presName="childNode" presStyleLbl="node1" presStyleIdx="2" presStyleCnt="3" custScaleX="111870" custScaleY="104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714C8-F922-40D1-AEA1-CD424114FFEB}" type="pres">
      <dgm:prSet presAssocID="{0BC9A8B3-3C86-484B-9E8F-F29708B95AB5}" presName="parentNode" presStyleLbl="revTx" presStyleIdx="2" presStyleCnt="3" custScaleX="1635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72B161-0614-4A78-A708-FEF78FF0CAB5}" type="presOf" srcId="{D98A2269-7512-44D8-BB4D-21BFE55BE5C5}" destId="{B2C1CB8E-4D44-49EE-91EA-94A80BCA2DBF}" srcOrd="0" destOrd="1" presId="urn:microsoft.com/office/officeart/2005/8/layout/hList2"/>
    <dgm:cxn modelId="{DD17FC86-2881-4B11-B765-E92163E63EF6}" type="presOf" srcId="{8FA73255-E878-4D5A-8021-0C70043F07EF}" destId="{EA289E2D-4A8B-40EE-9D9B-D256B65B75FC}" srcOrd="0" destOrd="0" presId="urn:microsoft.com/office/officeart/2005/8/layout/hList2"/>
    <dgm:cxn modelId="{4C6D90E1-22B6-4B16-8A44-E9B7D32CC58A}" type="presOf" srcId="{52A99E31-10E0-496A-8C66-5D63C790BDD3}" destId="{759108A7-4ACC-4434-A282-D461C6F70CBD}" srcOrd="0" destOrd="0" presId="urn:microsoft.com/office/officeart/2005/8/layout/hList2"/>
    <dgm:cxn modelId="{802E4AA1-E85F-4305-9308-264C94B2FA4F}" srcId="{0BC9A8B3-3C86-484B-9E8F-F29708B95AB5}" destId="{8FA73255-E878-4D5A-8021-0C70043F07EF}" srcOrd="0" destOrd="0" parTransId="{823C500E-575D-4876-9E4C-B4A92BFBDF8A}" sibTransId="{FB21FE6E-7155-4F92-B54F-BA025C3A2FDC}"/>
    <dgm:cxn modelId="{22A5E116-57BA-441F-B6EA-3F4BC185B845}" type="presOf" srcId="{59B13752-DCB4-4258-A6CF-5F4986D84041}" destId="{B2C1CB8E-4D44-49EE-91EA-94A80BCA2DBF}" srcOrd="0" destOrd="2" presId="urn:microsoft.com/office/officeart/2005/8/layout/hList2"/>
    <dgm:cxn modelId="{E29487F7-B194-423C-AB97-82F9ED98DA2C}" type="presOf" srcId="{45C9D4E6-9CBD-4BA2-BC01-1EC9D4748813}" destId="{24C84268-11E6-4285-A9F4-3E8BF14D2F6C}" srcOrd="0" destOrd="1" presId="urn:microsoft.com/office/officeart/2005/8/layout/hList2"/>
    <dgm:cxn modelId="{7D627120-A2BF-4327-B38A-8831471A023C}" srcId="{52A99E31-10E0-496A-8C66-5D63C790BDD3}" destId="{51A7118F-65BC-4241-8D9E-A77620EC15F8}" srcOrd="0" destOrd="0" parTransId="{3739D30B-6C6C-477B-9A4D-BADC48C4E031}" sibTransId="{087FBE21-A0FF-4DB8-8993-C50B947C9D24}"/>
    <dgm:cxn modelId="{7553994C-62E1-42A8-AB30-B8F7659668E0}" type="presOf" srcId="{3948A582-C08B-4B44-B5E5-5F7E70F44B05}" destId="{EA289E2D-4A8B-40EE-9D9B-D256B65B75FC}" srcOrd="0" destOrd="1" presId="urn:microsoft.com/office/officeart/2005/8/layout/hList2"/>
    <dgm:cxn modelId="{2CE7D9C3-12CE-4389-B9D9-1856ED9B6CCF}" type="presOf" srcId="{87D06275-1604-4ED6-9333-D3E72B33A7D3}" destId="{24C84268-11E6-4285-A9F4-3E8BF14D2F6C}" srcOrd="0" destOrd="3" presId="urn:microsoft.com/office/officeart/2005/8/layout/hList2"/>
    <dgm:cxn modelId="{BDE58CC7-2C0A-4966-984F-132F83077BF5}" srcId="{0BC9A8B3-3C86-484B-9E8F-F29708B95AB5}" destId="{660E3257-B2C0-4C5E-B8B9-C69DC7BABEE2}" srcOrd="2" destOrd="0" parTransId="{A15AEB2B-7950-4A3B-A6B1-B1D3A6D107F0}" sibTransId="{C6EA57DC-1FBB-4C83-BC8F-BCA15BC76713}"/>
    <dgm:cxn modelId="{A788E32C-F759-402A-A30A-2F3C1BA1A012}" type="presOf" srcId="{BA0D585C-6B75-466F-9AC4-E68FAC6632C6}" destId="{B2C1CB8E-4D44-49EE-91EA-94A80BCA2DBF}" srcOrd="0" destOrd="0" presId="urn:microsoft.com/office/officeart/2005/8/layout/hList2"/>
    <dgm:cxn modelId="{0A5E966A-F41B-40BB-9631-57708FAC41E7}" srcId="{51A7118F-65BC-4241-8D9E-A77620EC15F8}" destId="{D98A2269-7512-44D8-BB4D-21BFE55BE5C5}" srcOrd="1" destOrd="0" parTransId="{BBCA4005-57FD-42C0-9B65-9D560F52FE6E}" sibTransId="{A03669B7-415C-424E-BEE8-20EF4CF98144}"/>
    <dgm:cxn modelId="{655065FE-A948-4A3B-8EE3-75839C0A9EF0}" type="presOf" srcId="{0BC9A8B3-3C86-484B-9E8F-F29708B95AB5}" destId="{34C714C8-F922-40D1-AEA1-CD424114FFEB}" srcOrd="0" destOrd="0" presId="urn:microsoft.com/office/officeart/2005/8/layout/hList2"/>
    <dgm:cxn modelId="{0B7F2417-523B-40DD-9C7C-8B7B771FF66E}" srcId="{E08550C7-5BDE-4761-BC7A-482CCA07CBB6}" destId="{87D06275-1604-4ED6-9333-D3E72B33A7D3}" srcOrd="3" destOrd="0" parTransId="{2AB542E9-09C3-4B92-937D-086655DA64C1}" sibTransId="{C4204683-51CE-44A9-9EFA-6AD56AB3ACD8}"/>
    <dgm:cxn modelId="{4A9A0B0A-01AE-4FDA-8E43-7A09615AE38E}" srcId="{E08550C7-5BDE-4761-BC7A-482CCA07CBB6}" destId="{A47E35D4-224D-4122-979A-04FED048382A}" srcOrd="0" destOrd="0" parTransId="{836875E8-B04B-4671-984A-9B56BCD4FF0B}" sibTransId="{4D67C812-FEE9-4A22-8097-C76119338CF7}"/>
    <dgm:cxn modelId="{0BD67D9A-982C-4030-A3FE-2CA5FFCE74FE}" srcId="{52A99E31-10E0-496A-8C66-5D63C790BDD3}" destId="{E08550C7-5BDE-4761-BC7A-482CCA07CBB6}" srcOrd="1" destOrd="0" parTransId="{0C22D0B9-3D10-47A8-9BDF-AA7849D0EC21}" sibTransId="{8524984C-A9DF-4138-B854-2E43B33E17D4}"/>
    <dgm:cxn modelId="{6D4DD584-85A0-41B1-BA12-763FD4F5E42E}" type="presOf" srcId="{1FD85F80-0E67-432C-A91E-81886CEBFBDD}" destId="{B2C1CB8E-4D44-49EE-91EA-94A80BCA2DBF}" srcOrd="0" destOrd="4" presId="urn:microsoft.com/office/officeart/2005/8/layout/hList2"/>
    <dgm:cxn modelId="{3BDAEE9B-DB18-40E9-94F4-D223C2D18F27}" srcId="{51A7118F-65BC-4241-8D9E-A77620EC15F8}" destId="{1FD85F80-0E67-432C-A91E-81886CEBFBDD}" srcOrd="4" destOrd="0" parTransId="{893E3649-1D8A-484E-905D-CFB70403BB3D}" sibTransId="{0E40DACB-C86F-4F12-BD58-838137636222}"/>
    <dgm:cxn modelId="{6FD98874-2ED0-43CD-B518-D4F048E8708E}" type="presOf" srcId="{AF5358FA-59A6-4F9A-9699-91BEC489422C}" destId="{24C84268-11E6-4285-A9F4-3E8BF14D2F6C}" srcOrd="0" destOrd="2" presId="urn:microsoft.com/office/officeart/2005/8/layout/hList2"/>
    <dgm:cxn modelId="{04624507-4D65-4A04-BE97-13FE23559FCD}" type="presOf" srcId="{E08550C7-5BDE-4761-BC7A-482CCA07CBB6}" destId="{0099D590-DB50-4C4A-80CC-2D4AC163830F}" srcOrd="0" destOrd="0" presId="urn:microsoft.com/office/officeart/2005/8/layout/hList2"/>
    <dgm:cxn modelId="{B428BFB0-0C9D-4F40-A8C6-7C23C817CC14}" type="presOf" srcId="{660E3257-B2C0-4C5E-B8B9-C69DC7BABEE2}" destId="{EA289E2D-4A8B-40EE-9D9B-D256B65B75FC}" srcOrd="0" destOrd="2" presId="urn:microsoft.com/office/officeart/2005/8/layout/hList2"/>
    <dgm:cxn modelId="{CD35F879-E7DC-4A30-81AA-76A360B49226}" srcId="{51A7118F-65BC-4241-8D9E-A77620EC15F8}" destId="{BA0D585C-6B75-466F-9AC4-E68FAC6632C6}" srcOrd="0" destOrd="0" parTransId="{069B1B26-3D44-4234-B4AA-555D4488BDAF}" sibTransId="{35D1BC5B-F12F-41FE-9591-838623A68484}"/>
    <dgm:cxn modelId="{CD2FF068-B0A8-4192-A7E0-5388E365CF57}" srcId="{51A7118F-65BC-4241-8D9E-A77620EC15F8}" destId="{59B13752-DCB4-4258-A6CF-5F4986D84041}" srcOrd="2" destOrd="0" parTransId="{B4FD35FB-3BE2-4647-AFFE-2980536C5092}" sibTransId="{AD61AE6C-9C0F-4585-8C84-BEC3CE3F7BE6}"/>
    <dgm:cxn modelId="{6087A027-7A13-44E3-98E6-91BB0550CFF0}" type="presOf" srcId="{51A7118F-65BC-4241-8D9E-A77620EC15F8}" destId="{93F23916-C4DC-472C-BC03-0C0402AB796C}" srcOrd="0" destOrd="0" presId="urn:microsoft.com/office/officeart/2005/8/layout/hList2"/>
    <dgm:cxn modelId="{2805392A-91A4-463D-A42A-05863084DFD9}" srcId="{E08550C7-5BDE-4761-BC7A-482CCA07CBB6}" destId="{45C9D4E6-9CBD-4BA2-BC01-1EC9D4748813}" srcOrd="1" destOrd="0" parTransId="{37104E38-BC34-4A48-A9C5-A9FF4145A270}" sibTransId="{221345E3-0AB3-4D41-BEF9-90F9693A7A36}"/>
    <dgm:cxn modelId="{34D3F343-6FE7-4415-B0C2-4C69160143DB}" srcId="{E08550C7-5BDE-4761-BC7A-482CCA07CBB6}" destId="{AF5358FA-59A6-4F9A-9699-91BEC489422C}" srcOrd="2" destOrd="0" parTransId="{13DAAC68-0507-4DA7-913F-08B4F9D9821C}" sibTransId="{FEACE7DD-2B82-488F-AAC1-0632329AD612}"/>
    <dgm:cxn modelId="{DCBC01D5-5E1F-4A12-8885-5CA0C3068534}" type="presOf" srcId="{908F1FBF-BFB6-42A0-9E89-9F0CC07A42FD}" destId="{B2C1CB8E-4D44-49EE-91EA-94A80BCA2DBF}" srcOrd="0" destOrd="3" presId="urn:microsoft.com/office/officeart/2005/8/layout/hList2"/>
    <dgm:cxn modelId="{2E0BF138-7598-403F-8918-1F99CDEADE68}" srcId="{51A7118F-65BC-4241-8D9E-A77620EC15F8}" destId="{908F1FBF-BFB6-42A0-9E89-9F0CC07A42FD}" srcOrd="3" destOrd="0" parTransId="{E669DA80-E410-4C78-B546-D184155E8753}" sibTransId="{CE7D094B-184A-4620-B2EA-4DD0B7AED092}"/>
    <dgm:cxn modelId="{C9EE13DD-70ED-4AE6-8EDF-D0348C721266}" srcId="{52A99E31-10E0-496A-8C66-5D63C790BDD3}" destId="{0BC9A8B3-3C86-484B-9E8F-F29708B95AB5}" srcOrd="2" destOrd="0" parTransId="{40F054F4-3E44-43BD-A847-D1DAB4BA8E84}" sibTransId="{0894C5F0-BC4E-4384-878D-32571EF2BAEB}"/>
    <dgm:cxn modelId="{CAABBA46-8B63-4FF1-8842-4D4568AAE5E5}" srcId="{0BC9A8B3-3C86-484B-9E8F-F29708B95AB5}" destId="{3948A582-C08B-4B44-B5E5-5F7E70F44B05}" srcOrd="1" destOrd="0" parTransId="{4205002D-0298-47A5-A823-D925B9A1CD60}" sibTransId="{B2878049-E185-4D36-AA91-B344FEC93DA3}"/>
    <dgm:cxn modelId="{EFD53D0D-25BE-438A-ADF0-B0D56262DC11}" type="presOf" srcId="{A47E35D4-224D-4122-979A-04FED048382A}" destId="{24C84268-11E6-4285-A9F4-3E8BF14D2F6C}" srcOrd="0" destOrd="0" presId="urn:microsoft.com/office/officeart/2005/8/layout/hList2"/>
    <dgm:cxn modelId="{8605F48D-EE2E-4510-80AF-15526AE4C308}" type="presParOf" srcId="{759108A7-4ACC-4434-A282-D461C6F70CBD}" destId="{DA419EEF-0D0F-4CE2-8E12-0BB2060B74D7}" srcOrd="0" destOrd="0" presId="urn:microsoft.com/office/officeart/2005/8/layout/hList2"/>
    <dgm:cxn modelId="{7665CAF4-AC20-4AD4-9E23-052BFC36755D}" type="presParOf" srcId="{DA419EEF-0D0F-4CE2-8E12-0BB2060B74D7}" destId="{AA56BCCC-F168-433E-BC9E-96137CC23580}" srcOrd="0" destOrd="0" presId="urn:microsoft.com/office/officeart/2005/8/layout/hList2"/>
    <dgm:cxn modelId="{C8B9F108-50EE-44EB-98A2-44BEB2B8EB72}" type="presParOf" srcId="{DA419EEF-0D0F-4CE2-8E12-0BB2060B74D7}" destId="{B2C1CB8E-4D44-49EE-91EA-94A80BCA2DBF}" srcOrd="1" destOrd="0" presId="urn:microsoft.com/office/officeart/2005/8/layout/hList2"/>
    <dgm:cxn modelId="{5739B303-4359-497D-AF6E-C6A05E118172}" type="presParOf" srcId="{DA419EEF-0D0F-4CE2-8E12-0BB2060B74D7}" destId="{93F23916-C4DC-472C-BC03-0C0402AB796C}" srcOrd="2" destOrd="0" presId="urn:microsoft.com/office/officeart/2005/8/layout/hList2"/>
    <dgm:cxn modelId="{197325A4-3BA3-453A-99E4-CC8A261F6A0C}" type="presParOf" srcId="{759108A7-4ACC-4434-A282-D461C6F70CBD}" destId="{AE496233-418F-4551-B8AE-42C737161FAB}" srcOrd="1" destOrd="0" presId="urn:microsoft.com/office/officeart/2005/8/layout/hList2"/>
    <dgm:cxn modelId="{905E2E15-3011-47C0-9498-E99B505E3974}" type="presParOf" srcId="{759108A7-4ACC-4434-A282-D461C6F70CBD}" destId="{49A5CBBC-6DDB-4BF7-BF2C-71456C43EE55}" srcOrd="2" destOrd="0" presId="urn:microsoft.com/office/officeart/2005/8/layout/hList2"/>
    <dgm:cxn modelId="{AD258442-D560-4FD5-93E7-8AA89C0F2F84}" type="presParOf" srcId="{49A5CBBC-6DDB-4BF7-BF2C-71456C43EE55}" destId="{603C94EF-5D55-497D-A675-AF7287D0AF1B}" srcOrd="0" destOrd="0" presId="urn:microsoft.com/office/officeart/2005/8/layout/hList2"/>
    <dgm:cxn modelId="{7717632B-8EA3-43DE-B602-C8877CF4203B}" type="presParOf" srcId="{49A5CBBC-6DDB-4BF7-BF2C-71456C43EE55}" destId="{24C84268-11E6-4285-A9F4-3E8BF14D2F6C}" srcOrd="1" destOrd="0" presId="urn:microsoft.com/office/officeart/2005/8/layout/hList2"/>
    <dgm:cxn modelId="{451F9784-347C-4B09-A40F-8659E618079A}" type="presParOf" srcId="{49A5CBBC-6DDB-4BF7-BF2C-71456C43EE55}" destId="{0099D590-DB50-4C4A-80CC-2D4AC163830F}" srcOrd="2" destOrd="0" presId="urn:microsoft.com/office/officeart/2005/8/layout/hList2"/>
    <dgm:cxn modelId="{7F623C04-F2B6-488F-AA92-A7357E14A5C6}" type="presParOf" srcId="{759108A7-4ACC-4434-A282-D461C6F70CBD}" destId="{0ECDF331-84D0-40F6-B2BF-B592CE294EE9}" srcOrd="3" destOrd="0" presId="urn:microsoft.com/office/officeart/2005/8/layout/hList2"/>
    <dgm:cxn modelId="{E9F6A20D-4324-4BBB-9C08-6956D7026448}" type="presParOf" srcId="{759108A7-4ACC-4434-A282-D461C6F70CBD}" destId="{66F2BBCF-389A-4B15-89FA-8A4006AE9B6C}" srcOrd="4" destOrd="0" presId="urn:microsoft.com/office/officeart/2005/8/layout/hList2"/>
    <dgm:cxn modelId="{5003F91B-D8AF-47BF-B48A-2938F87480E6}" type="presParOf" srcId="{66F2BBCF-389A-4B15-89FA-8A4006AE9B6C}" destId="{A6A7984E-9A43-4D15-930E-542B674F1497}" srcOrd="0" destOrd="0" presId="urn:microsoft.com/office/officeart/2005/8/layout/hList2"/>
    <dgm:cxn modelId="{2D81FD92-DF28-46FC-8A2B-B34F9F4918A5}" type="presParOf" srcId="{66F2BBCF-389A-4B15-89FA-8A4006AE9B6C}" destId="{EA289E2D-4A8B-40EE-9D9B-D256B65B75FC}" srcOrd="1" destOrd="0" presId="urn:microsoft.com/office/officeart/2005/8/layout/hList2"/>
    <dgm:cxn modelId="{C64D0AF5-179B-45D6-8BCC-62167D3B5E3C}" type="presParOf" srcId="{66F2BBCF-389A-4B15-89FA-8A4006AE9B6C}" destId="{34C714C8-F922-40D1-AEA1-CD424114FFEB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F23916-C4DC-472C-BC03-0C0402AB796C}">
      <dsp:nvSpPr>
        <dsp:cNvPr id="0" name=""/>
        <dsp:cNvSpPr/>
      </dsp:nvSpPr>
      <dsp:spPr>
        <a:xfrm rot="16200000">
          <a:off x="-2640807" y="3074647"/>
          <a:ext cx="6343770" cy="1040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54003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Nineteenth-century</a:t>
          </a:r>
          <a:r>
            <a:rPr lang="en-US" sz="2400" b="1" kern="1200" baseline="0" dirty="0" smtClean="0">
              <a:latin typeface="Times New Roman" pitchFamily="18" charset="0"/>
              <a:cs typeface="Times New Roman" pitchFamily="18" charset="0"/>
            </a:rPr>
            <a:t> European Education</a:t>
          </a:r>
          <a:endParaRPr lang="en-US" sz="2400" b="1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-2640807" y="3074647"/>
        <a:ext cx="6343770" cy="1040970"/>
      </dsp:txXfrm>
    </dsp:sp>
    <dsp:sp modelId="{B2C1CB8E-4D44-49EE-91EA-94A80BCA2DBF}">
      <dsp:nvSpPr>
        <dsp:cNvPr id="0" name=""/>
        <dsp:cNvSpPr/>
      </dsp:nvSpPr>
      <dsp:spPr>
        <a:xfrm>
          <a:off x="927840" y="390242"/>
          <a:ext cx="2963546" cy="64097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554003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Garman educators have a great  influence on  U.S education in the  fields of natural science, psychology, and sociology 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Curriculum designed based on the Progressivism philosophy </a:t>
          </a:r>
          <a:endParaRPr lang="en-US" sz="1800" kern="12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The curriculum focused on the students needs and interest. </a:t>
          </a:r>
          <a:endParaRPr lang="en-US" sz="1800" kern="12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Limitation of the traditional curriculum was recognized in this era. </a:t>
          </a:r>
          <a:endParaRPr lang="en-US" sz="1800" kern="120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was Free for all children. </a:t>
          </a:r>
          <a:endParaRPr lang="en-US" sz="1800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Shift the emphasis from memorization of abstract facts to the firsthand observation of real objects. </a:t>
          </a:r>
          <a:endParaRPr lang="en-US" sz="1800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sp:txBody>
      <dsp:txXfrm>
        <a:off x="927840" y="390242"/>
        <a:ext cx="2963546" cy="6409780"/>
      </dsp:txXfrm>
    </dsp:sp>
    <dsp:sp modelId="{AA56BCCC-F168-433E-BC9E-96137CC23580}">
      <dsp:nvSpPr>
        <dsp:cNvPr id="0" name=""/>
        <dsp:cNvSpPr/>
      </dsp:nvSpPr>
      <dsp:spPr>
        <a:xfrm>
          <a:off x="95391" y="0"/>
          <a:ext cx="1542550" cy="1323045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9D590-DB50-4C4A-80CC-2D4AC163830F}">
      <dsp:nvSpPr>
        <dsp:cNvPr id="0" name=""/>
        <dsp:cNvSpPr/>
      </dsp:nvSpPr>
      <dsp:spPr>
        <a:xfrm rot="16200000">
          <a:off x="2283671" y="2809865"/>
          <a:ext cx="5781351" cy="104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54003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baseline="0" dirty="0" smtClean="0">
              <a:latin typeface="Times New Roman" pitchFamily="18" charset="0"/>
              <a:cs typeface="Times New Roman" pitchFamily="18" charset="0"/>
            </a:rPr>
            <a:t>European Educators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baseline="0" dirty="0" smtClean="0">
              <a:latin typeface="Times New Roman" pitchFamily="18" charset="0"/>
              <a:cs typeface="Times New Roman" pitchFamily="18" charset="0"/>
            </a:rPr>
            <a:t>1- Pestalozzi: General and Special Methods</a:t>
          </a:r>
        </a:p>
      </dsp:txBody>
      <dsp:txXfrm rot="16200000">
        <a:off x="2283671" y="2809865"/>
        <a:ext cx="5781351" cy="1044500"/>
      </dsp:txXfrm>
    </dsp:sp>
    <dsp:sp modelId="{24C84268-11E6-4285-A9F4-3E8BF14D2F6C}">
      <dsp:nvSpPr>
        <dsp:cNvPr id="0" name=""/>
        <dsp:cNvSpPr/>
      </dsp:nvSpPr>
      <dsp:spPr>
        <a:xfrm>
          <a:off x="5684654" y="331433"/>
          <a:ext cx="2762952" cy="62280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554003" rIns="128016" bIns="128016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should focus on the child’s natural development.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Education linked </a:t>
          </a:r>
          <a:r>
            <a:rPr lang="en-US" alt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the curriculum to the child’s experiences.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Proposed “general” method for educators who provide children with emotional security and affection.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Special Method: consider children’s auditory and visual senses.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sp:txBody>
      <dsp:txXfrm>
        <a:off x="5684654" y="331433"/>
        <a:ext cx="2762952" cy="6228066"/>
      </dsp:txXfrm>
    </dsp:sp>
    <dsp:sp modelId="{603C94EF-5D55-497D-A675-AF7287D0AF1B}">
      <dsp:nvSpPr>
        <dsp:cNvPr id="0" name=""/>
        <dsp:cNvSpPr/>
      </dsp:nvSpPr>
      <dsp:spPr>
        <a:xfrm>
          <a:off x="5015937" y="57977"/>
          <a:ext cx="971476" cy="1023714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F23916-C4DC-472C-BC03-0C0402AB796C}">
      <dsp:nvSpPr>
        <dsp:cNvPr id="0" name=""/>
        <dsp:cNvSpPr/>
      </dsp:nvSpPr>
      <dsp:spPr>
        <a:xfrm rot="16200000">
          <a:off x="-2915817" y="3470036"/>
          <a:ext cx="6284352" cy="328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6546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2- Froebel: The Kindergarten Movement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-2915817" y="3470036"/>
        <a:ext cx="6284352" cy="328580"/>
      </dsp:txXfrm>
    </dsp:sp>
    <dsp:sp modelId="{B2C1CB8E-4D44-49EE-91EA-94A80BCA2DBF}">
      <dsp:nvSpPr>
        <dsp:cNvPr id="0" name=""/>
        <dsp:cNvSpPr/>
      </dsp:nvSpPr>
      <dsp:spPr>
        <a:xfrm>
          <a:off x="385452" y="441954"/>
          <a:ext cx="2099793" cy="63847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654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Developed kindergarten.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Believed school should be organized  around play , individual, and group interest.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Songs, stories , colorful materials , were part of the formal curriculum.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The first kindergarten  in the US was established in the 1855 by Margaret Schurz.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 Emphasized Learning through play 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sp:txBody>
      <dsp:txXfrm>
        <a:off x="385452" y="441954"/>
        <a:ext cx="2099793" cy="6384745"/>
      </dsp:txXfrm>
    </dsp:sp>
    <dsp:sp modelId="{AA56BCCC-F168-433E-BC9E-96137CC23580}">
      <dsp:nvSpPr>
        <dsp:cNvPr id="0" name=""/>
        <dsp:cNvSpPr/>
      </dsp:nvSpPr>
      <dsp:spPr>
        <a:xfrm>
          <a:off x="231072" y="215837"/>
          <a:ext cx="808545" cy="57575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9D590-DB50-4C4A-80CC-2D4AC163830F}">
      <dsp:nvSpPr>
        <dsp:cNvPr id="0" name=""/>
        <dsp:cNvSpPr/>
      </dsp:nvSpPr>
      <dsp:spPr>
        <a:xfrm rot="16200000">
          <a:off x="588192" y="3322574"/>
          <a:ext cx="5646420" cy="856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6546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3- Herbart: Moral and Intellectual Development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588192" y="3322574"/>
        <a:ext cx="5646420" cy="856294"/>
      </dsp:txXfrm>
    </dsp:sp>
    <dsp:sp modelId="{24C84268-11E6-4285-A9F4-3E8BF14D2F6C}">
      <dsp:nvSpPr>
        <dsp:cNvPr id="0" name=""/>
        <dsp:cNvSpPr/>
      </dsp:nvSpPr>
      <dsp:spPr>
        <a:xfrm>
          <a:off x="3513467" y="656313"/>
          <a:ext cx="2213850" cy="618881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654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Advocated curriculum that gave people d</a:t>
          </a: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iversified interests and balanced perspectives.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The major  bodies of subject matter are  </a:t>
          </a:r>
          <a:r>
            <a:rPr lang="en-US" altLang="en-US" sz="1800" b="1" kern="1200" dirty="0" smtClean="0">
              <a:latin typeface="Microsoft Sans Serif" pitchFamily="34" charset="0"/>
              <a:ea typeface="Microsoft Sans Serif" pitchFamily="34" charset="0"/>
              <a:cs typeface="Microsoft Sans Serif" pitchFamily="34" charset="0"/>
            </a:rPr>
            <a:t>knowledge interests and ethical interests.</a:t>
          </a:r>
          <a:endParaRPr lang="en-US" sz="1800" b="1" kern="1200" dirty="0">
            <a:latin typeface="Microsoft Sans Serif" pitchFamily="34" charset="0"/>
            <a:ea typeface="Microsoft Sans Serif" pitchFamily="34" charset="0"/>
            <a:cs typeface="Microsoft Sans Serif" pitchFamily="34" charset="0"/>
          </a:endParaRPr>
        </a:p>
      </dsp:txBody>
      <dsp:txXfrm>
        <a:off x="3513467" y="656313"/>
        <a:ext cx="2213850" cy="6188815"/>
      </dsp:txXfrm>
    </dsp:sp>
    <dsp:sp modelId="{603C94EF-5D55-497D-A675-AF7287D0AF1B}">
      <dsp:nvSpPr>
        <dsp:cNvPr id="0" name=""/>
        <dsp:cNvSpPr/>
      </dsp:nvSpPr>
      <dsp:spPr>
        <a:xfrm>
          <a:off x="3233028" y="332599"/>
          <a:ext cx="808545" cy="808545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C714C8-F922-40D1-AEA1-CD424114FFEB}">
      <dsp:nvSpPr>
        <dsp:cNvPr id="0" name=""/>
        <dsp:cNvSpPr/>
      </dsp:nvSpPr>
      <dsp:spPr>
        <a:xfrm rot="16200000">
          <a:off x="3732609" y="3420228"/>
          <a:ext cx="5646420" cy="66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6546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4- Spencer: Utilitarian and Scientific Education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3732609" y="3420228"/>
        <a:ext cx="5646420" cy="660986"/>
      </dsp:txXfrm>
    </dsp:sp>
    <dsp:sp modelId="{EA289E2D-4A8B-40EE-9D9B-D256B65B75FC}">
      <dsp:nvSpPr>
        <dsp:cNvPr id="0" name=""/>
        <dsp:cNvSpPr/>
      </dsp:nvSpPr>
      <dsp:spPr>
        <a:xfrm>
          <a:off x="6638442" y="798631"/>
          <a:ext cx="2252734" cy="59041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654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His idea of education based on Charles Darwin's theory of biological evaluation. </a:t>
          </a:r>
          <a:endParaRPr lang="en-US" sz="1800" b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Constructed a curriculum aimed at advancing human survival and progress.</a:t>
          </a:r>
          <a:endParaRPr lang="en-US" sz="1800" b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His curriculum 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included 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activities that sustain life; enhance life; aid in rearing children; maintain one’s social and political relation, and foster leisure, tasks, and feelings.</a:t>
          </a:r>
          <a:endParaRPr lang="en-US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38442" y="798631"/>
        <a:ext cx="2252734" cy="5904179"/>
      </dsp:txXfrm>
    </dsp:sp>
    <dsp:sp modelId="{A6A7984E-9A43-4D15-930E-542B674F1497}">
      <dsp:nvSpPr>
        <dsp:cNvPr id="0" name=""/>
        <dsp:cNvSpPr/>
      </dsp:nvSpPr>
      <dsp:spPr>
        <a:xfrm>
          <a:off x="6400797" y="304801"/>
          <a:ext cx="808545" cy="808545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74A01-DC1E-4778-A925-A6253015A45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969E-E665-4966-B0C1-EBBA5712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228600" y="0"/>
          <a:ext cx="8458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0"/>
          <a:ext cx="8915400" cy="723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282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golden</dc:creator>
  <cp:lastModifiedBy>golden</cp:lastModifiedBy>
  <cp:revision>8</cp:revision>
  <dcterms:created xsi:type="dcterms:W3CDTF">2016-06-11T06:49:23Z</dcterms:created>
  <dcterms:modified xsi:type="dcterms:W3CDTF">2016-06-13T03:40:26Z</dcterms:modified>
</cp:coreProperties>
</file>