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57" r:id="rId5"/>
    <p:sldId id="259" r:id="rId6"/>
    <p:sldId id="268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EC6ED-7DB2-C241-8495-F090A48B9B98}" type="datetimeFigureOut">
              <a:rPr lang="en-US" smtClean="0"/>
              <a:t>2/14/17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9987C-654A-A048-A854-F2BD858FE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9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987C-654A-A048-A854-F2BD858FE26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nbXKtFoTBqo" TargetMode="Externa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0MfwZHSO9l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pUPM3DtK9so" TargetMode="Externa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03pyY9C2Pm8" TargetMode="Externa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and Colors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By Luz Aguilar</a:t>
            </a:r>
            <a:endParaRPr lang="en-US" dirty="0"/>
          </a:p>
        </p:txBody>
      </p:sp>
      <p:pic>
        <p:nvPicPr>
          <p:cNvPr id="1030" name="Picture 6" descr="eometric Shape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3" b="255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clipartpanda.com/kid-handprint-clipart-rainbow-handprints-hi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95" y="2445488"/>
            <a:ext cx="9367284" cy="24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9282" y="839972"/>
            <a:ext cx="4274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Colors are Fun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ccer 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4" y="389965"/>
            <a:ext cx="2794747" cy="27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1216" y="2501153"/>
            <a:ext cx="56396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glow>
                    <a:schemeClr val="accent1">
                      <a:alpha val="40000"/>
                    </a:schemeClr>
                  </a:glow>
                  <a:outerShdw blurRad="50800" dist="63500" dir="6300000" algn="ctr" rotWithShape="0">
                    <a:srgbClr val="000000"/>
                  </a:outerShdw>
                </a:effectLst>
              </a:rPr>
              <a:t>What shape can you see?</a:t>
            </a:r>
          </a:p>
          <a:p>
            <a:r>
              <a:rPr lang="en-US" sz="2800" dirty="0" smtClean="0">
                <a:effectLst>
                  <a:glow>
                    <a:schemeClr val="accent1">
                      <a:alpha val="40000"/>
                    </a:schemeClr>
                  </a:glow>
                  <a:outerShdw blurRad="50800" dist="63500" dir="6300000" algn="ctr" rotWithShape="0">
                    <a:srgbClr val="000000"/>
                  </a:outerShdw>
                </a:effectLst>
              </a:rPr>
              <a:t>How many colors can you see?</a:t>
            </a:r>
          </a:p>
          <a:p>
            <a:endParaRPr lang="en-US" sz="2800" dirty="0" smtClean="0"/>
          </a:p>
        </p:txBody>
      </p:sp>
      <p:pic>
        <p:nvPicPr>
          <p:cNvPr id="3076" name="Picture 4" descr="utton pentagonal colorful macro with colors vari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4" y="3671047"/>
            <a:ext cx="35623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tps://t4.ftcdn.net/jpg/00/96/30/61/240_F_96306112_H0aDwEJ4nQUHbsPb4uxgfFh26bUBPs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2" y="766482"/>
            <a:ext cx="3966882" cy="32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1140" y="2837329"/>
            <a:ext cx="4759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glow>
                    <a:schemeClr val="accent1">
                      <a:alpha val="40000"/>
                    </a:schemeClr>
                  </a:glow>
                  <a:outerShdw blurRad="50800" dist="63500" dir="6000000" algn="ctr" rotWithShape="0">
                    <a:srgbClr val="000000"/>
                  </a:outerShdw>
                </a:effectLst>
              </a:rPr>
              <a:t>What shape can you see?</a:t>
            </a:r>
          </a:p>
          <a:p>
            <a:r>
              <a:rPr lang="en-US" sz="2800" dirty="0" smtClean="0">
                <a:effectLst>
                  <a:glow>
                    <a:schemeClr val="accent1">
                      <a:alpha val="40000"/>
                    </a:schemeClr>
                  </a:glow>
                  <a:outerShdw blurRad="50800" dist="63500" dir="6000000" algn="ctr" rotWithShape="0">
                    <a:srgbClr val="000000"/>
                  </a:outerShdw>
                </a:effectLst>
              </a:rPr>
              <a:t>What colors </a:t>
            </a:r>
            <a:r>
              <a:rPr lang="en-US" sz="2800" dirty="0">
                <a:effectLst>
                  <a:glow>
                    <a:schemeClr val="accent1">
                      <a:alpha val="40000"/>
                    </a:schemeClr>
                  </a:glow>
                  <a:outerShdw blurRad="50800" dist="63500" dir="6000000" algn="ctr" rotWithShape="0">
                    <a:srgbClr val="000000"/>
                  </a:outerShdw>
                </a:effectLst>
              </a:rPr>
              <a:t>can you see?</a:t>
            </a:r>
          </a:p>
        </p:txBody>
      </p:sp>
    </p:spTree>
    <p:extLst>
      <p:ext uri="{BB962C8B-B14F-4D97-AF65-F5344CB8AC3E}">
        <p14:creationId xmlns:p14="http://schemas.microsoft.com/office/powerpoint/2010/main" val="16794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. Meowsic Key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7" y="1337547"/>
            <a:ext cx="4195483" cy="35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44673" y="244693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effectLst>
                  <a:glow>
                    <a:schemeClr val="tx1">
                      <a:alpha val="40000"/>
                    </a:schemeClr>
                  </a:glow>
                  <a:outerShdw blurRad="50800" dist="63500" dir="6240000" algn="ctr" rotWithShape="0">
                    <a:srgbClr val="000000"/>
                  </a:outerShdw>
                </a:effectLst>
              </a:rPr>
              <a:t>How many shapes can you see?</a:t>
            </a:r>
          </a:p>
          <a:p>
            <a:r>
              <a:rPr lang="en-US" sz="2800" dirty="0" smtClean="0">
                <a:effectLst>
                  <a:glow>
                    <a:schemeClr val="tx1">
                      <a:alpha val="40000"/>
                    </a:schemeClr>
                  </a:glow>
                  <a:outerShdw blurRad="50800" dist="63500" dir="6240000" algn="ctr" rotWithShape="0">
                    <a:srgbClr val="000000"/>
                  </a:outerShdw>
                </a:effectLst>
              </a:rPr>
              <a:t>How many colors can you see?</a:t>
            </a:r>
            <a:endParaRPr lang="en-US" sz="2800" dirty="0">
              <a:effectLst>
                <a:glow>
                  <a:schemeClr val="tx1">
                    <a:alpha val="40000"/>
                  </a:schemeClr>
                </a:glow>
                <a:outerShdw blurRad="50800" dist="63500" dir="624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7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eschoollearningonline.com/wp-content/uploads/2014/03/preschool-kids-songs-shape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42" y="2413590"/>
            <a:ext cx="4078915" cy="33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5581" y="861237"/>
            <a:ext cx="4754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Lets review one more time</a:t>
            </a:r>
            <a:endParaRPr lang="en-US" sz="2800" dirty="0"/>
          </a:p>
        </p:txBody>
      </p:sp>
      <p:pic>
        <p:nvPicPr>
          <p:cNvPr id="4100" name="Picture 4" descr="https://i.ytimg.com/vi/k-2X98IsdNY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09283"/>
            <a:ext cx="4593265" cy="324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sic geometric shapes train with smiling lion/ educational vecto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3129"/>
            <a:ext cx="97726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2698" y="1237129"/>
            <a:ext cx="3841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glow>
                    <a:schemeClr val="accent1">
                      <a:alpha val="40000"/>
                    </a:schemeClr>
                  </a:glow>
                  <a:outerShdw blurRad="50800" dist="63500" dir="6240000" algn="ctr" rotWithShape="0">
                    <a:srgbClr val="000000"/>
                  </a:outerShdw>
                </a:effectLst>
              </a:rPr>
              <a:t>See you next time.</a:t>
            </a:r>
            <a:endParaRPr lang="en-US" sz="3200" dirty="0">
              <a:effectLst>
                <a:glow>
                  <a:schemeClr val="accent1">
                    <a:alpha val="40000"/>
                  </a:schemeClr>
                </a:glow>
                <a:outerShdw blurRad="50800" dist="63500" dir="624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1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ic geometric shapes vector illustration for kids. Funny carto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94" y="121024"/>
            <a:ext cx="9211235" cy="6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gigacursos.com/blog/wp-content/uploads/2010/10/Vetor-Palha%C3%A7o-Circo-Vetorizado-Corel-Draw.jpg"/>
          <p:cNvSpPr>
            <a:spLocks noChangeAspect="1" noChangeArrowheads="1"/>
          </p:cNvSpPr>
          <p:nvPr/>
        </p:nvSpPr>
        <p:spPr bwMode="auto">
          <a:xfrm>
            <a:off x="5943600" y="2041449"/>
            <a:ext cx="304800" cy="8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http://www.gigacursos.com/blog/wp-content/uploads/2010/10/Vetor-Palha%C3%A7o-Circo-Vetorizado-Corel-Draw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33" y="1524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riangle geometric shape vector illustration for kids. Cartoon blue triangle charac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" y="457200"/>
            <a:ext cx="2674844" cy="29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rcle geometric shape vector illustration for kids. Cartoon red c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28" y="3805517"/>
            <a:ext cx="2614893" cy="28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quare geometric shape vector illustration for kids. Cartoon yellow square charac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5" y="457200"/>
            <a:ext cx="2891118" cy="260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ctangle geometric shape vector illustration for kids. Cartoon green rectangle c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82" y="3590365"/>
            <a:ext cx="2891118" cy="271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3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tagon geometric shape vector illustration for kids. Cartoon pink pentagon ch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537882"/>
            <a:ext cx="2904565" cy="28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al geometric shape vector illustration for kids. Cartoon purple oval charac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3" y="3617257"/>
            <a:ext cx="3200399" cy="32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amond geometric shape vector illustration for kids. Cartoon sky b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" y="3761814"/>
            <a:ext cx="2891117" cy="29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apezium geometric shape vector illustration for kids. Cartoon orange trapezium ch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51" y="72614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se4.mm.bing.net/th?id=OIP.M3d113064f8b172b7319b6a90941dbe92H0&amp;pid=15.1&amp;P=0&amp;w=300&amp;h=3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78" y="0"/>
            <a:ext cx="718760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47" y="2420470"/>
            <a:ext cx="7422776" cy="42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6" descr="ttp://www.clker.com/cliparts/d/e/d/2/13140637481464283876orange%20triangle-hi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8" descr="ttp://www.clker.com/cliparts/d/e/d/2/13140637481464283876orange%20triangle-hi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atermellon slices on skewers on a red 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2235" cy="4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03635" y="1936376"/>
            <a:ext cx="58544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glow>
                    <a:schemeClr val="accent1">
                      <a:alpha val="40000"/>
                    </a:schemeClr>
                  </a:glow>
                  <a:outerShdw blurRad="50800" dist="63500" dir="6240000" algn="ctr" rotWithShape="0">
                    <a:srgbClr val="000000"/>
                  </a:outerShdw>
                </a:effectLst>
              </a:rPr>
              <a:t>How many shapes can you see?</a:t>
            </a:r>
          </a:p>
          <a:p>
            <a:r>
              <a:rPr lang="en-US" sz="2800" dirty="0" smtClean="0">
                <a:effectLst>
                  <a:glow>
                    <a:schemeClr val="accent1">
                      <a:alpha val="40000"/>
                    </a:schemeClr>
                  </a:glow>
                  <a:outerShdw blurRad="50800" dist="63500" dir="6240000" algn="ctr" rotWithShape="0">
                    <a:srgbClr val="000000"/>
                  </a:outerShdw>
                </a:effectLst>
              </a:rPr>
              <a:t>What color is the fruit and plate?</a:t>
            </a:r>
            <a:endParaRPr lang="en-US" sz="2800" dirty="0">
              <a:effectLst>
                <a:glow>
                  <a:schemeClr val="accent1">
                    <a:alpha val="40000"/>
                  </a:schemeClr>
                </a:glow>
                <a:outerShdw blurRad="50800" dist="63500" dir="624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0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ll house with the f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3635" cy="43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9586" y="4545108"/>
            <a:ext cx="5854488" cy="954107"/>
          </a:xfrm>
          <a:prstGeom prst="rect">
            <a:avLst/>
          </a:prstGeom>
          <a:noFill/>
          <a:effectLst>
            <a:glow rad="139700">
              <a:schemeClr val="accent1">
                <a:alpha val="40000"/>
              </a:schemeClr>
            </a:glow>
            <a:outerShdw blurRad="317500" dist="50800" dir="5400000" algn="ctr" rotWithShape="0">
              <a:srgbClr val="000000">
                <a:alpha val="72000"/>
              </a:srgbClr>
            </a:outerShdw>
            <a:softEdge rad="139700"/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glow>
                    <a:schemeClr val="accent1">
                      <a:alpha val="40000"/>
                    </a:schemeClr>
                  </a:glow>
                  <a:outerShdw blurRad="50800" dist="63500" dir="6120000" algn="ctr" rotWithShape="0">
                    <a:srgbClr val="000000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How many shapes can you see?</a:t>
            </a:r>
          </a:p>
          <a:p>
            <a:r>
              <a:rPr lang="en-US" sz="2800" dirty="0" smtClean="0">
                <a:effectLst>
                  <a:glow>
                    <a:schemeClr val="accent1">
                      <a:alpha val="40000"/>
                    </a:schemeClr>
                  </a:glow>
                  <a:outerShdw blurRad="50800" dist="63500" dir="6120000" algn="ctr" rotWithShape="0">
                    <a:srgbClr val="000000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How many colors can you see?</a:t>
            </a:r>
            <a:endParaRPr lang="en-US" sz="2800" dirty="0">
              <a:effectLst>
                <a:glow>
                  <a:schemeClr val="accent1">
                    <a:alpha val="40000"/>
                  </a:schemeClr>
                </a:glow>
                <a:outerShdw blurRad="50800" dist="63500" dir="6120000" algn="ctr" rotWithShape="0">
                  <a:srgbClr val="000000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835</TotalTime>
  <Words>90</Words>
  <Application>Microsoft Macintosh PowerPoint</Application>
  <PresentationFormat>Widescreen</PresentationFormat>
  <Paragraphs>17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Wingdings 3</vt:lpstr>
      <vt:lpstr>Arial</vt:lpstr>
      <vt:lpstr>Ion Boardroom</vt:lpstr>
      <vt:lpstr>Shapes and Colors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Shapes and Colors</dc:title>
  <dc:creator>Microsoft Office User</dc:creator>
  <cp:lastModifiedBy>Microsoft Office User</cp:lastModifiedBy>
  <cp:revision>33</cp:revision>
  <dcterms:created xsi:type="dcterms:W3CDTF">2017-02-06T01:41:28Z</dcterms:created>
  <dcterms:modified xsi:type="dcterms:W3CDTF">2017-02-15T01:56:40Z</dcterms:modified>
</cp:coreProperties>
</file>