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47"/>
  </p:normalViewPr>
  <p:slideViewPr>
    <p:cSldViewPr snapToGrid="0" snapToObjects="1">
      <p:cViewPr varScale="1">
        <p:scale>
          <a:sx n="60" d="100"/>
          <a:sy n="60" d="100"/>
        </p:scale>
        <p:origin x="9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F04D6-6C47-4D45-A466-8BE9DEDCD18D}" type="datetimeFigureOut">
              <a:rPr lang="en-US" smtClean="0"/>
              <a:t>7/9/16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137E0-F181-7947-A7BD-738DE74E0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61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86D2212-D030-9547-9A82-E07385E5C9AE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A1B991-BC12-C141-80E9-E8942EF2AE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Science:</a:t>
            </a:r>
            <a:br>
              <a:rPr lang="en-US" dirty="0"/>
            </a:br>
            <a:r>
              <a:rPr lang="en-US" dirty="0"/>
              <a:t> Human and Social Dimension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M. L. Holt</a:t>
            </a:r>
          </a:p>
          <a:p>
            <a:r>
              <a:rPr lang="en-US" b="1" smtClean="0"/>
              <a:t>Application </a:t>
            </a:r>
            <a:r>
              <a:rPr lang="en-US" b="1" smtClean="0"/>
              <a:t>#2</a:t>
            </a:r>
            <a:endParaRPr lang="en-US" b="1" dirty="0"/>
          </a:p>
          <a:p>
            <a:r>
              <a:rPr lang="en-US" b="1" dirty="0"/>
              <a:t>Morgan State University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71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6975"/>
            <a:ext cx="8543574" cy="4307390"/>
          </a:xfrm>
        </p:spPr>
        <p:txBody>
          <a:bodyPr/>
          <a:lstStyle/>
          <a:p>
            <a:r>
              <a:rPr lang="en-US" dirty="0" smtClean="0"/>
              <a:t>The Counseling Center consistently reports that stress is a major issue among students at Morgan State University and the administration wants to address the problem. They have come to your group and asked you to design a campaign to address stress  among students. Using </a:t>
            </a:r>
            <a:r>
              <a:rPr lang="en-US" b="1" dirty="0" smtClean="0">
                <a:solidFill>
                  <a:srgbClr val="FF0000"/>
                </a:solidFill>
              </a:rPr>
              <a:t>ANY THREE </a:t>
            </a:r>
            <a:r>
              <a:rPr lang="en-US" dirty="0" smtClean="0"/>
              <a:t>of the constructs of the Health Belief Model come up with a campaign to be address stress. </a:t>
            </a:r>
          </a:p>
          <a:p>
            <a:r>
              <a:rPr lang="en-US" dirty="0" smtClean="0"/>
              <a:t>In this application you should…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escribe the various components of your campaign in the context of your chosen constructs 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ive a brief statement as to how this campaign would be effective in addressing stress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236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89</TotalTime>
  <Words>118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Calisto MT</vt:lpstr>
      <vt:lpstr>Wingdings</vt:lpstr>
      <vt:lpstr>Genesis</vt:lpstr>
      <vt:lpstr>Health Science:  Human and Social Dimension </vt:lpstr>
      <vt:lpstr>Instructions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Science:  Human and Social Dimension </dc:title>
  <dc:creator>Mackessa Holt</dc:creator>
  <cp:lastModifiedBy>jenny blake</cp:lastModifiedBy>
  <cp:revision>28</cp:revision>
  <dcterms:created xsi:type="dcterms:W3CDTF">2015-02-23T01:08:46Z</dcterms:created>
  <dcterms:modified xsi:type="dcterms:W3CDTF">2016-07-09T15:29:51Z</dcterms:modified>
</cp:coreProperties>
</file>