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95" r:id="rId6"/>
    <p:sldId id="298" r:id="rId7"/>
    <p:sldId id="297" r:id="rId8"/>
    <p:sldId id="296" r:id="rId9"/>
    <p:sldId id="299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47"/>
  </p:normalViewPr>
  <p:slideViewPr>
    <p:cSldViewPr>
      <p:cViewPr varScale="1">
        <p:scale>
          <a:sx n="60" d="100"/>
          <a:sy n="60" d="100"/>
        </p:scale>
        <p:origin x="9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798DF-49AE-3143-9AC7-8D6496A9DDAA}" type="datetimeFigureOut">
              <a:rPr lang="en-US" smtClean="0"/>
              <a:t>7/9/16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7763-7630-BA42-8044-E858516FA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5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87763-7630-BA42-8044-E858516FA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7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54D411-3B3B-4AB3-A5C6-418DD5302336}" type="datetimeFigureOut">
              <a:rPr lang="en-US" smtClean="0"/>
              <a:pPr/>
              <a:t>7/9/16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5071204-9538-4A12-AA75-0C5AB1FFD4F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Healthful Living </a:t>
            </a:r>
            <a:br>
              <a:rPr lang="en-US" dirty="0" smtClean="0"/>
            </a:br>
            <a:r>
              <a:rPr lang="en-US" dirty="0" smtClean="0"/>
              <a:t>HEED 103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267968"/>
          </a:xfrm>
        </p:spPr>
        <p:txBody>
          <a:bodyPr>
            <a:normAutofit/>
          </a:bodyPr>
          <a:lstStyle/>
          <a:p>
            <a:r>
              <a:rPr lang="en-US" b="1" dirty="0" smtClean="0"/>
              <a:t> Dr. M. L. Holt</a:t>
            </a:r>
          </a:p>
          <a:p>
            <a:r>
              <a:rPr lang="en-US" b="1" smtClean="0"/>
              <a:t>Application </a:t>
            </a:r>
            <a:r>
              <a:rPr lang="en-US" b="1" smtClean="0"/>
              <a:t>3</a:t>
            </a:r>
            <a:endParaRPr lang="en-US" b="1" dirty="0" smtClean="0"/>
          </a:p>
          <a:p>
            <a:r>
              <a:rPr lang="en-US" b="1" dirty="0" smtClean="0"/>
              <a:t>Morgan State University 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943600"/>
            <a:ext cx="8183880" cy="59436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3704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800" b="1" dirty="0" smtClean="0"/>
              <a:t>QUESTIONS???????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26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1280" y="2262276"/>
            <a:ext cx="8041440" cy="144267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Trans-Theoretical Model and Stages of Change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7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85995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1" name="Content Placeholder 10" descr="TT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419" r="-7419"/>
          <a:stretch>
            <a:fillRect/>
          </a:stretch>
        </p:blipFill>
        <p:spPr>
          <a:xfrm>
            <a:off x="838200" y="1615034"/>
            <a:ext cx="7467600" cy="3951337"/>
          </a:xfrm>
        </p:spPr>
      </p:pic>
    </p:spTree>
    <p:extLst>
      <p:ext uri="{BB962C8B-B14F-4D97-AF65-F5344CB8AC3E}">
        <p14:creationId xmlns:p14="http://schemas.microsoft.com/office/powerpoint/2010/main" val="196989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943600"/>
            <a:ext cx="8041440" cy="608592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TTM Constructs </a:t>
            </a:r>
            <a:endParaRPr lang="en-US" sz="4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90543"/>
              </p:ext>
            </p:extLst>
          </p:nvPr>
        </p:nvGraphicFramePr>
        <p:xfrm>
          <a:off x="457200" y="533400"/>
          <a:ext cx="8127738" cy="5302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614"/>
                <a:gridCol w="5693124"/>
              </a:tblGrid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Construct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 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Precontemplation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intention to take action within the next 6</a:t>
                      </a:r>
                      <a:r>
                        <a:rPr lang="en-US" baseline="0" dirty="0" smtClean="0"/>
                        <a:t> months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Contemplation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Intends</a:t>
                      </a:r>
                      <a:r>
                        <a:rPr lang="en-US" baseline="0" dirty="0" smtClean="0"/>
                        <a:t> to take action within the next 1 to 6 months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Intends</a:t>
                      </a:r>
                      <a:r>
                        <a:rPr lang="en-US" baseline="0" dirty="0" smtClean="0"/>
                        <a:t> to take action within the next 30 days and has taken some behavioral steps in this decision 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Changed</a:t>
                      </a:r>
                      <a:r>
                        <a:rPr lang="en-US" baseline="0" dirty="0" smtClean="0"/>
                        <a:t> overt behavior for less than 6 months 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Maintenance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Changed overt behavior for more than 6 months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731428">
                <a:tc>
                  <a:txBody>
                    <a:bodyPr/>
                    <a:lstStyle/>
                    <a:p>
                      <a:r>
                        <a:rPr lang="en-US" dirty="0" smtClean="0"/>
                        <a:t>Termination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temptation to replace and 100% confidence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75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183880" cy="777240"/>
          </a:xfrm>
        </p:spPr>
        <p:txBody>
          <a:bodyPr/>
          <a:lstStyle/>
          <a:p>
            <a:r>
              <a:rPr lang="en-US" dirty="0" smtClean="0"/>
              <a:t>Application Instructions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Identify </a:t>
            </a:r>
            <a:r>
              <a:rPr lang="en-US" dirty="0"/>
              <a:t>the stage of change the person is </a:t>
            </a:r>
            <a:r>
              <a:rPr lang="en-US" dirty="0" smtClean="0"/>
              <a:t>in </a:t>
            </a:r>
          </a:p>
          <a:p>
            <a:endParaRPr lang="en-US" dirty="0" smtClean="0"/>
          </a:p>
          <a:p>
            <a:r>
              <a:rPr lang="en-US" dirty="0" smtClean="0"/>
              <a:t> Name some processes </a:t>
            </a:r>
            <a:r>
              <a:rPr lang="en-US" dirty="0"/>
              <a:t>that can be put into place to advance them to the next stage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183880" cy="777240"/>
          </a:xfrm>
        </p:spPr>
        <p:txBody>
          <a:bodyPr/>
          <a:lstStyle/>
          <a:p>
            <a:r>
              <a:rPr lang="en-US" dirty="0" smtClean="0"/>
              <a:t>Scenario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You </a:t>
            </a:r>
            <a:r>
              <a:rPr lang="en-US" dirty="0"/>
              <a:t>have been smoking for 16 years and now you are ready to stop due to health concerns. You purchase nicotine patches and join a 12 step program.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2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183880" cy="777240"/>
          </a:xfrm>
        </p:spPr>
        <p:txBody>
          <a:bodyPr/>
          <a:lstStyle/>
          <a:p>
            <a:r>
              <a:rPr lang="en-US" dirty="0" smtClean="0"/>
              <a:t>Scenario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You </a:t>
            </a:r>
            <a:r>
              <a:rPr lang="en-US" dirty="0"/>
              <a:t>want to be a doctor that specializes in foot odor.  Looking at the course catalog you need to register for a class in "Different Smells" before graduation. First you have to take the required courses.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86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183880" cy="777240"/>
          </a:xfrm>
        </p:spPr>
        <p:txBody>
          <a:bodyPr/>
          <a:lstStyle/>
          <a:p>
            <a:r>
              <a:rPr lang="en-US" dirty="0" smtClean="0"/>
              <a:t>Scenario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Your </a:t>
            </a:r>
            <a:r>
              <a:rPr lang="en-US" dirty="0"/>
              <a:t>high school reunion is coming up and you want to drop those 10 pounds you seemed to have gained. You join a gym 3 months ago and you have lost 7 pounds! 3 more to go.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65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15000"/>
            <a:ext cx="8183880" cy="777240"/>
          </a:xfrm>
        </p:spPr>
        <p:txBody>
          <a:bodyPr/>
          <a:lstStyle/>
          <a:p>
            <a:r>
              <a:rPr lang="en-US" dirty="0" smtClean="0"/>
              <a:t>Scenario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During a routine visit to the doctor you would told your blood pressure is a bit elevated, borderline hypertension.  It would be in your best interest to try to reduce stress and get plenty of sleep over the next 6 months and check back. </a:t>
            </a:r>
          </a:p>
        </p:txBody>
      </p:sp>
    </p:spTree>
    <p:extLst>
      <p:ext uri="{BB962C8B-B14F-4D97-AF65-F5344CB8AC3E}">
        <p14:creationId xmlns:p14="http://schemas.microsoft.com/office/powerpoint/2010/main" val="159260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2120</TotalTime>
  <Words>240</Words>
  <Application>Microsoft Macintosh PowerPoint</Application>
  <PresentationFormat>On-screen Show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Verdana</vt:lpstr>
      <vt:lpstr>Wingdings 2</vt:lpstr>
      <vt:lpstr>Aspect</vt:lpstr>
      <vt:lpstr>Healthful Living  HEED 103</vt:lpstr>
      <vt:lpstr>Trans-Theoretical Model and Stages of Change </vt:lpstr>
      <vt:lpstr>PowerPoint Presentation</vt:lpstr>
      <vt:lpstr>TTM Constructs </vt:lpstr>
      <vt:lpstr>Application Instructions </vt:lpstr>
      <vt:lpstr>Scenario #1</vt:lpstr>
      <vt:lpstr>Scenario #2</vt:lpstr>
      <vt:lpstr>Scenario #3</vt:lpstr>
      <vt:lpstr>Scenario #4</vt:lpstr>
      <vt:lpstr>PowerPoint Presentation</vt:lpstr>
    </vt:vector>
  </TitlesOfParts>
  <Company>Toshiba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jenny blake</cp:lastModifiedBy>
  <cp:revision>59</cp:revision>
  <dcterms:created xsi:type="dcterms:W3CDTF">2013-08-27T23:22:32Z</dcterms:created>
  <dcterms:modified xsi:type="dcterms:W3CDTF">2016-07-09T15:28:00Z</dcterms:modified>
</cp:coreProperties>
</file>