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/>
    <p:restoredTop sz="94721"/>
  </p:normalViewPr>
  <p:slideViewPr>
    <p:cSldViewPr snapToGrid="0" snapToObjects="1">
      <p:cViewPr varScale="1">
        <p:scale>
          <a:sx n="57" d="100"/>
          <a:sy n="57" d="100"/>
        </p:scale>
        <p:origin x="192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0329-6AB6-BA4B-BB51-113E9FB42C15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013-BF4C-464F-8E6C-A68D0423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8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0329-6AB6-BA4B-BB51-113E9FB42C15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013-BF4C-464F-8E6C-A68D0423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2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0329-6AB6-BA4B-BB51-113E9FB42C15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013-BF4C-464F-8E6C-A68D0423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6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0329-6AB6-BA4B-BB51-113E9FB42C15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013-BF4C-464F-8E6C-A68D0423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0329-6AB6-BA4B-BB51-113E9FB42C15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013-BF4C-464F-8E6C-A68D0423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3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0329-6AB6-BA4B-BB51-113E9FB42C15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013-BF4C-464F-8E6C-A68D0423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6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0329-6AB6-BA4B-BB51-113E9FB42C15}" type="datetimeFigureOut">
              <a:rPr lang="en-US" smtClean="0"/>
              <a:t>9/6/16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013-BF4C-464F-8E6C-A68D0423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9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0329-6AB6-BA4B-BB51-113E9FB42C15}" type="datetimeFigureOut">
              <a:rPr lang="en-US" smtClean="0"/>
              <a:t>9/6/16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013-BF4C-464F-8E6C-A68D0423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0329-6AB6-BA4B-BB51-113E9FB42C15}" type="datetimeFigureOut">
              <a:rPr lang="en-US" smtClean="0"/>
              <a:t>9/6/16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013-BF4C-464F-8E6C-A68D0423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8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0329-6AB6-BA4B-BB51-113E9FB42C15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013-BF4C-464F-8E6C-A68D0423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8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0329-6AB6-BA4B-BB51-113E9FB42C15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013-BF4C-464F-8E6C-A68D0423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B0329-6AB6-BA4B-BB51-113E9FB42C15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6013-BF4C-464F-8E6C-A68D0423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179349"/>
            <a:ext cx="9701561" cy="1514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1694154"/>
            <a:ext cx="7796304" cy="2299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4549738"/>
            <a:ext cx="93472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2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74007" cy="3195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941"/>
            <a:ext cx="7022790" cy="3482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22" y="469373"/>
            <a:ext cx="4678545" cy="2257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98" y="3665316"/>
            <a:ext cx="5762711" cy="290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8405" cy="3255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6" y="3255256"/>
            <a:ext cx="3642732" cy="3395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88" y="351573"/>
            <a:ext cx="4597400" cy="199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04" y="2788735"/>
            <a:ext cx="4495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9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3" y="2335252"/>
            <a:ext cx="4278765" cy="4310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3" y="38100"/>
            <a:ext cx="50673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90" y="38100"/>
            <a:ext cx="3504886" cy="394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3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2865" cy="2720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095"/>
            <a:ext cx="4928839" cy="2041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9726"/>
            <a:ext cx="4750420" cy="1942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46" y="0"/>
            <a:ext cx="3087959" cy="3323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44" y="3556264"/>
            <a:ext cx="3118961" cy="3301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87" y="0"/>
            <a:ext cx="3040956" cy="3556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87" y="3672603"/>
            <a:ext cx="2447406" cy="30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6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" y="348476"/>
            <a:ext cx="66929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" y="2405876"/>
            <a:ext cx="64135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9476"/>
            <a:ext cx="61849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8" y="166340"/>
            <a:ext cx="2720695" cy="33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78" y="3701276"/>
            <a:ext cx="2586304" cy="31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7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8011" cy="356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118"/>
            <a:ext cx="5508702" cy="1964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24" y="440314"/>
            <a:ext cx="6416597" cy="2196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51" y="4095856"/>
            <a:ext cx="82169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4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9462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2" y="3166946"/>
            <a:ext cx="2601457" cy="3424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2" y="236200"/>
            <a:ext cx="3524669" cy="4642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34" y="236200"/>
            <a:ext cx="4967810" cy="1751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76" y="4105602"/>
            <a:ext cx="5914793" cy="20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48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59368"/>
            <a:ext cx="7734300" cy="170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390697"/>
            <a:ext cx="5626100" cy="2019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5" y="4409997"/>
            <a:ext cx="5096489" cy="2403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09" y="2802370"/>
            <a:ext cx="5982268" cy="32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55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2" y="0"/>
            <a:ext cx="5020836" cy="2925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5183"/>
            <a:ext cx="5627539" cy="37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82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977" cy="2877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9" y="3566842"/>
            <a:ext cx="5820007" cy="2657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41" y="266137"/>
            <a:ext cx="5920678" cy="29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9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5376" cy="2792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2761"/>
            <a:ext cx="7895063" cy="1876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52" y="4113870"/>
            <a:ext cx="8035758" cy="23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35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1" y="196695"/>
            <a:ext cx="4953000" cy="453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89" y="739697"/>
            <a:ext cx="6640011" cy="344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54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4" y="263602"/>
            <a:ext cx="5329663" cy="2722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4" y="3423425"/>
            <a:ext cx="6854283" cy="308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70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6" y="222095"/>
            <a:ext cx="5498171" cy="2710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6" y="3175000"/>
            <a:ext cx="6236939" cy="2968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86" y="222095"/>
            <a:ext cx="5186390" cy="3369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95" y="3554042"/>
            <a:ext cx="4060902" cy="33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47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4" y="195357"/>
            <a:ext cx="3520068" cy="3407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6" y="3602990"/>
            <a:ext cx="4588725" cy="3255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89" y="467995"/>
            <a:ext cx="6096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6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" y="275373"/>
            <a:ext cx="12192000" cy="580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5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89"/>
            <a:ext cx="4761261" cy="2223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2" y="2689302"/>
            <a:ext cx="3242484" cy="2172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" y="5150147"/>
            <a:ext cx="6068061" cy="972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16" y="3775616"/>
            <a:ext cx="2223021" cy="2821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53" y="177489"/>
            <a:ext cx="3077384" cy="3006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07" y="1660602"/>
            <a:ext cx="3479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8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9" y="300153"/>
            <a:ext cx="4513146" cy="1367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9" y="1993281"/>
            <a:ext cx="3323924" cy="3270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40" y="282652"/>
            <a:ext cx="3332955" cy="3345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76" y="4540996"/>
            <a:ext cx="4655992" cy="1630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68" y="630020"/>
            <a:ext cx="3484728" cy="1189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59" y="2065493"/>
            <a:ext cx="4108473" cy="1316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68" y="3778049"/>
            <a:ext cx="4059663" cy="13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800" cy="208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10213"/>
            <a:ext cx="5105400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2305"/>
            <a:ext cx="9067800" cy="207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59" y="325417"/>
            <a:ext cx="3084241" cy="29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0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5" y="199173"/>
            <a:ext cx="2993150" cy="3012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5" y="3977888"/>
            <a:ext cx="30607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55" y="505212"/>
            <a:ext cx="30226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55" y="3481039"/>
            <a:ext cx="9004300" cy="223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29" y="810012"/>
            <a:ext cx="40132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3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7568" cy="2584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1966"/>
            <a:ext cx="5673708" cy="2518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740"/>
            <a:ext cx="6427439" cy="144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78" y="466324"/>
            <a:ext cx="7127798" cy="1652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74" y="3278291"/>
            <a:ext cx="7976426" cy="18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6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6" y="179659"/>
            <a:ext cx="9372600" cy="208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6" y="2262459"/>
            <a:ext cx="7055005" cy="3468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35" y="2981805"/>
            <a:ext cx="7005909" cy="3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8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Macintosh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amimsking@gmail.com</dc:creator>
  <cp:lastModifiedBy>amimsking@gmail.com</cp:lastModifiedBy>
  <cp:revision>4</cp:revision>
  <dcterms:created xsi:type="dcterms:W3CDTF">2016-09-07T00:36:14Z</dcterms:created>
  <dcterms:modified xsi:type="dcterms:W3CDTF">2016-09-07T01:17:58Z</dcterms:modified>
</cp:coreProperties>
</file>