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4"/>
    <p:restoredTop sz="94721"/>
  </p:normalViewPr>
  <p:slideViewPr>
    <p:cSldViewPr snapToGrid="0" snapToObjects="1">
      <p:cViewPr varScale="1">
        <p:scale>
          <a:sx n="57" d="100"/>
          <a:sy n="57" d="100"/>
        </p:scale>
        <p:origin x="192" y="1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77098-D9C4-F548-ABC9-13DFA32EA74A}" type="datetimeFigureOut">
              <a:rPr lang="en-US" smtClean="0"/>
              <a:t>9/6/16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58F32-6C20-3945-A00C-F15442450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152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77098-D9C4-F548-ABC9-13DFA32EA74A}" type="datetimeFigureOut">
              <a:rPr lang="en-US" smtClean="0"/>
              <a:t>9/6/16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58F32-6C20-3945-A00C-F15442450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831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77098-D9C4-F548-ABC9-13DFA32EA74A}" type="datetimeFigureOut">
              <a:rPr lang="en-US" smtClean="0"/>
              <a:t>9/6/16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58F32-6C20-3945-A00C-F15442450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03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77098-D9C4-F548-ABC9-13DFA32EA74A}" type="datetimeFigureOut">
              <a:rPr lang="en-US" smtClean="0"/>
              <a:t>9/6/16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58F32-6C20-3945-A00C-F15442450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846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77098-D9C4-F548-ABC9-13DFA32EA74A}" type="datetimeFigureOut">
              <a:rPr lang="en-US" smtClean="0"/>
              <a:t>9/6/16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58F32-6C20-3945-A00C-F15442450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575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77098-D9C4-F548-ABC9-13DFA32EA74A}" type="datetimeFigureOut">
              <a:rPr lang="en-US" smtClean="0"/>
              <a:t>9/6/16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58F32-6C20-3945-A00C-F15442450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662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77098-D9C4-F548-ABC9-13DFA32EA74A}" type="datetimeFigureOut">
              <a:rPr lang="en-US" smtClean="0"/>
              <a:t>9/6/16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58F32-6C20-3945-A00C-F15442450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017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77098-D9C4-F548-ABC9-13DFA32EA74A}" type="datetimeFigureOut">
              <a:rPr lang="en-US" smtClean="0"/>
              <a:t>9/6/16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58F32-6C20-3945-A00C-F15442450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967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77098-D9C4-F548-ABC9-13DFA32EA74A}" type="datetimeFigureOut">
              <a:rPr lang="en-US" smtClean="0"/>
              <a:t>9/6/16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58F32-6C20-3945-A00C-F15442450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45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77098-D9C4-F548-ABC9-13DFA32EA74A}" type="datetimeFigureOut">
              <a:rPr lang="en-US" smtClean="0"/>
              <a:t>9/6/16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58F32-6C20-3945-A00C-F15442450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742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77098-D9C4-F548-ABC9-13DFA32EA74A}" type="datetimeFigureOut">
              <a:rPr lang="en-US" smtClean="0"/>
              <a:t>9/6/16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58F32-6C20-3945-A00C-F15442450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174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77098-D9C4-F548-ABC9-13DFA32EA74A}" type="datetimeFigureOut">
              <a:rPr lang="en-US" smtClean="0"/>
              <a:t>9/6/16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D58F32-6C20-3945-A00C-F15442450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096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6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5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4" Type="http://schemas.openxmlformats.org/officeDocument/2006/relationships/image" Target="../media/image21.png"/><Relationship Id="rId5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4" Type="http://schemas.openxmlformats.org/officeDocument/2006/relationships/image" Target="../media/image25.png"/><Relationship Id="rId5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4" Type="http://schemas.openxmlformats.org/officeDocument/2006/relationships/image" Target="../media/image29.png"/><Relationship Id="rId5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1.png"/><Relationship Id="rId3" Type="http://schemas.openxmlformats.org/officeDocument/2006/relationships/image" Target="../media/image3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924" y="208156"/>
            <a:ext cx="5177537" cy="291418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924" y="3545778"/>
            <a:ext cx="6950927" cy="286001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7224" y="208156"/>
            <a:ext cx="4114547" cy="4853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662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407" y="250592"/>
            <a:ext cx="5980461" cy="256729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787" y="2817887"/>
            <a:ext cx="5037874" cy="183121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407" y="4876733"/>
            <a:ext cx="4980259" cy="171363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7248" y="250592"/>
            <a:ext cx="5969000" cy="2641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1041" y="2967706"/>
            <a:ext cx="6202217" cy="190902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0666" y="5104365"/>
            <a:ext cx="4256358" cy="1618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812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676"/>
            <a:ext cx="5263376" cy="193536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80" y="2729571"/>
            <a:ext cx="4593215" cy="190933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025" y="4638907"/>
            <a:ext cx="5173622" cy="202403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3376" y="225202"/>
            <a:ext cx="5867400" cy="3683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3376" y="3695911"/>
            <a:ext cx="5988050" cy="3162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691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489" y="0"/>
            <a:ext cx="5308911" cy="230489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417" y="2740412"/>
            <a:ext cx="4394200" cy="3429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2923" y="433661"/>
            <a:ext cx="7069077" cy="26440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3203653"/>
            <a:ext cx="4872463" cy="3654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1377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812" y="261125"/>
            <a:ext cx="8293100" cy="31242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63" y="3467100"/>
            <a:ext cx="5168900" cy="33909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7972" y="1016309"/>
            <a:ext cx="7029295" cy="277618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7757" y="4391114"/>
            <a:ext cx="7024184" cy="2466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3871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273" y="188022"/>
            <a:ext cx="6237249" cy="220036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273" y="2938345"/>
            <a:ext cx="5775402" cy="280664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9675" y="919212"/>
            <a:ext cx="5980152" cy="293834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4236" y="4068924"/>
            <a:ext cx="4670595" cy="2083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6305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5109"/>
            <a:ext cx="5727390" cy="239957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52" y="2794619"/>
            <a:ext cx="5187485" cy="26326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7390" y="105109"/>
            <a:ext cx="5954751" cy="297245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7258" y="3367494"/>
            <a:ext cx="5820007" cy="280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948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8744"/>
            <a:ext cx="7734300" cy="32131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9201" y="2786876"/>
            <a:ext cx="6464300" cy="3848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63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Macintosh PowerPoint</Application>
  <PresentationFormat>Widescreen</PresentationFormat>
  <Paragraphs>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amimsking@gmail.com</dc:creator>
  <cp:lastModifiedBy>amimsking@gmail.com</cp:lastModifiedBy>
  <cp:revision>1</cp:revision>
  <dcterms:created xsi:type="dcterms:W3CDTF">2016-09-07T00:23:51Z</dcterms:created>
  <dcterms:modified xsi:type="dcterms:W3CDTF">2016-09-07T00:31:52Z</dcterms:modified>
</cp:coreProperties>
</file>