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4"/>
    <p:restoredTop sz="94721"/>
  </p:normalViewPr>
  <p:slideViewPr>
    <p:cSldViewPr snapToGrid="0" snapToObjects="1">
      <p:cViewPr varScale="1">
        <p:scale>
          <a:sx n="57" d="100"/>
          <a:sy n="57" d="100"/>
        </p:scale>
        <p:origin x="192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0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3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5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5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2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9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7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1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5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5A3C9-19B9-EA40-ABBA-E287DF7CD61F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A14CB-BA1C-C241-9F46-45364A7BA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8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36074" cy="63784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074" y="115269"/>
            <a:ext cx="7511877" cy="626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85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2"/>
            <a:ext cx="5321300" cy="5397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258" y="493442"/>
            <a:ext cx="6051803" cy="509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2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56" y="735981"/>
            <a:ext cx="4969417" cy="47492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893" y="723663"/>
            <a:ext cx="5455967" cy="47615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564" y="723663"/>
            <a:ext cx="6339159" cy="474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13241" cy="48619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693" y="512957"/>
            <a:ext cx="7316650" cy="57986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114" y="828152"/>
            <a:ext cx="7288922" cy="462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1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100" y="379176"/>
            <a:ext cx="8145711" cy="2618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317" y="4217020"/>
            <a:ext cx="7688146" cy="258590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748" y="123995"/>
            <a:ext cx="7106579" cy="231045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91" y="2434454"/>
            <a:ext cx="5063246" cy="443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58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4148254" cy="45040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889" y="-1"/>
            <a:ext cx="4189451" cy="42204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434" y="0"/>
            <a:ext cx="5120888" cy="4376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378" y="3579541"/>
            <a:ext cx="2778939" cy="32784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715" y="3557768"/>
            <a:ext cx="2830491" cy="3300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206" y="4570828"/>
            <a:ext cx="4743806" cy="193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29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12" y="306968"/>
            <a:ext cx="6502400" cy="1993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0868"/>
            <a:ext cx="6985000" cy="2070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12" y="4614437"/>
            <a:ext cx="6286500" cy="1955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512" y="526276"/>
            <a:ext cx="5517913" cy="604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61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Macintosh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amimsking@gmail.com</dc:creator>
  <cp:lastModifiedBy>amimsking@gmail.com</cp:lastModifiedBy>
  <cp:revision>3</cp:revision>
  <dcterms:created xsi:type="dcterms:W3CDTF">2016-09-06T23:22:35Z</dcterms:created>
  <dcterms:modified xsi:type="dcterms:W3CDTF">2016-09-06T23:51:44Z</dcterms:modified>
</cp:coreProperties>
</file>