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92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D9440EF-3BAE-4001-9284-DD60967146B5}" type="datetimeFigureOut">
              <a:rPr lang="en-US" smtClean="0"/>
              <a:t>6/20/16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C093308-AF7C-4B5A-8EE1-C0E7975325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Deconstruction of the Wilderness Weather Station Case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32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Panel Application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Among other features, this application will display a map of the area with dots for all of the satellite boxes.</a:t>
            </a:r>
          </a:p>
          <a:p>
            <a:r>
              <a:rPr lang="en-US" dirty="0" smtClean="0"/>
              <a:t>This application will attempt to parse weather forecasts for the area and place wind turbine boxes in safe mode automatically.</a:t>
            </a:r>
          </a:p>
          <a:p>
            <a:r>
              <a:rPr lang="en-US" dirty="0" smtClean="0"/>
              <a:t>The operator can override the safe mode feature (either putting some or all boxes into safe mode or taking them out).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26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Panel Application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operator may receive text messages for important system events.</a:t>
            </a:r>
          </a:p>
          <a:p>
            <a:r>
              <a:rPr lang="en-US" dirty="0" smtClean="0"/>
              <a:t>NOTE:  There will be several hundred satellite boxes.  The loss of one box is an inconvenience, not a disaster.</a:t>
            </a:r>
          </a:p>
          <a:p>
            <a:r>
              <a:rPr lang="en-US" dirty="0" smtClean="0"/>
              <a:t>The Control Panel will receive weather data and status information and store this in the database application (see below)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8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control panel will feed the weather data into a database.</a:t>
            </a:r>
          </a:p>
          <a:p>
            <a:r>
              <a:rPr lang="en-US" dirty="0" smtClean="0"/>
              <a:t>This database will then expose the data through web services to various interested customers (national weather services and universities – possibly including private citizens).</a:t>
            </a:r>
          </a:p>
          <a:p>
            <a:r>
              <a:rPr lang="en-US" dirty="0" smtClean="0"/>
              <a:t>The application may have a GUI, but most of the code will be related to the web services.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509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only a starting point…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that this description is only a starting point.  If a specific assignment (in your opinion) requires you to make up other specific details about this system – then just make them up – but state what it is you have made 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624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the course of this class we will be performing several exercises involving the Wilderness Weather Station Case Study and its components.</a:t>
            </a:r>
          </a:p>
          <a:p>
            <a:r>
              <a:rPr lang="en-US" dirty="0" smtClean="0"/>
              <a:t>It is therefore important to explicitly define those components and their characteristics for our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09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government (Canada) will deploy these Wilderness Weather Stations across a wide area in remote areas.</a:t>
            </a:r>
          </a:p>
          <a:p>
            <a:r>
              <a:rPr lang="en-US" dirty="0" smtClean="0"/>
              <a:t>The overall software that defines this system is composed of three major and distinct parts.</a:t>
            </a:r>
          </a:p>
          <a:p>
            <a:r>
              <a:rPr lang="en-US" dirty="0" smtClean="0"/>
              <a:t>There are three major sections to this system:</a:t>
            </a:r>
          </a:p>
          <a:p>
            <a:pPr lvl="1"/>
            <a:r>
              <a:rPr lang="en-US" dirty="0" smtClean="0"/>
              <a:t>Satellite Box</a:t>
            </a:r>
          </a:p>
          <a:p>
            <a:pPr lvl="1"/>
            <a:r>
              <a:rPr lang="en-US" dirty="0" smtClean="0"/>
              <a:t>Control Panel</a:t>
            </a:r>
          </a:p>
          <a:p>
            <a:pPr lvl="1"/>
            <a:r>
              <a:rPr lang="en-US" dirty="0" smtClean="0"/>
              <a:t>Database Application</a:t>
            </a:r>
          </a:p>
          <a:p>
            <a:r>
              <a:rPr lang="en-US" dirty="0" smtClean="0"/>
              <a:t>Note that these sections may be designed, developed, and configured independently.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668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component is the “Satellite Box”.</a:t>
            </a:r>
          </a:p>
          <a:p>
            <a:r>
              <a:rPr lang="en-US" dirty="0" smtClean="0"/>
              <a:t>This is the component that is deployed in the field in a large weather resistant container.</a:t>
            </a:r>
          </a:p>
          <a:p>
            <a:r>
              <a:rPr lang="en-US" dirty="0" smtClean="0"/>
              <a:t>This system will have a variety of weather sensors, including temperature, wind speed and direction, barometric pressure, humidity, and rain fall, among possible others.</a:t>
            </a:r>
          </a:p>
        </p:txBody>
      </p:sp>
    </p:spTree>
    <p:extLst>
      <p:ext uri="{BB962C8B-B14F-4D97-AF65-F5344CB8AC3E}">
        <p14:creationId xmlns:p14="http://schemas.microsoft.com/office/powerpoint/2010/main" val="206682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will communicate with the “Control Panel” application by way of a Satellite communication link with a Geosynchronous communication satellite.</a:t>
            </a:r>
          </a:p>
          <a:p>
            <a:r>
              <a:rPr lang="en-US" dirty="0" smtClean="0"/>
              <a:t>Assume that communication through the satellite link is billed per MB of data, and is EXPENSIVE.  Keep communications as simple as possible.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487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box will contain a battery and a computer system running the software we design for this system.</a:t>
            </a:r>
          </a:p>
          <a:p>
            <a:r>
              <a:rPr lang="en-US" dirty="0" smtClean="0"/>
              <a:t>There are two types of this box.  The first uses solar panels to recharge the battery.  The second uses a wind turbine.  The wind turbine is better for the northern areas of the terrain as well as places with lower levels of sunlight (valleys and north side of mountains).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56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Overly strong winds can damage the wind turbines if they are not put into a “safe mode”.  The Control Panel will be responsible for monitoring forecasts and communicating to the Satellite Boxes that need it to go into safe mode.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820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Box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satellite boxes should normally communicate with the Control Panel application every 6 hours and relay weather information as well as system status information (battery level and any issues with the sensors).</a:t>
            </a:r>
          </a:p>
          <a:p>
            <a:r>
              <a:rPr lang="en-US" dirty="0" smtClean="0"/>
              <a:t>If the satellite box can’t reach the control panel it will save its weather data for the next time it can do so.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67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Panel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the central headquarters, there will be one control panel (optionally, a primary and a backup) that will receive information from the Satellite Boxes and send commands to them.</a:t>
            </a:r>
          </a:p>
          <a:p>
            <a:r>
              <a:rPr lang="en-US" dirty="0" smtClean="0"/>
              <a:t>This will have a Graphical User Interface (GUI) for use by the Park Ranger who will manage it.</a:t>
            </a:r>
          </a:p>
          <a:p>
            <a:r>
              <a:rPr lang="en-US" dirty="0" smtClean="0"/>
              <a:t>NOTE:  The Park Ranger who manages this application will likely have other duties so this must be easy to use and low maintenance.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367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3068</TotalTime>
  <Words>749</Words>
  <Application>Microsoft Macintosh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Deconstruction of the Wilderness Weather Station Case Study</vt:lpstr>
      <vt:lpstr>Introduction</vt:lpstr>
      <vt:lpstr>Overview</vt:lpstr>
      <vt:lpstr>Satellite Box</vt:lpstr>
      <vt:lpstr>Satellite Box (Continued)</vt:lpstr>
      <vt:lpstr>Satellite Box (Continued)</vt:lpstr>
      <vt:lpstr>Satellite Box (Continued)</vt:lpstr>
      <vt:lpstr>Satellite Box (Continued)</vt:lpstr>
      <vt:lpstr>Control Panel Application</vt:lpstr>
      <vt:lpstr>Control Panel Application (continued)</vt:lpstr>
      <vt:lpstr>Control Panel Application (continued)</vt:lpstr>
      <vt:lpstr>Database Application</vt:lpstr>
      <vt:lpstr>This is only a starting point…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Deconstruction of the Wilderness Weather Station Case Study</dc:title>
  <dc:creator>Pat</dc:creator>
  <cp:lastModifiedBy>Sumanth</cp:lastModifiedBy>
  <cp:revision>4</cp:revision>
  <dcterms:created xsi:type="dcterms:W3CDTF">2016-05-29T22:00:37Z</dcterms:created>
  <dcterms:modified xsi:type="dcterms:W3CDTF">2016-06-20T05:33:50Z</dcterms:modified>
</cp:coreProperties>
</file>