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88FC96-F890-4C92-BDC9-377B9F988B36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ABF17-64AE-4EB5-B068-3C32A4C9A2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440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 speaker</a:t>
            </a:r>
            <a:r>
              <a:rPr lang="en-US" baseline="0" dirty="0" smtClean="0"/>
              <a:t> notes necessary.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ABF17-64AE-4EB5-B068-3C32A4C9A23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265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Type</a:t>
            </a:r>
            <a:r>
              <a:rPr lang="en-US" baseline="0" dirty="0" smtClean="0"/>
              <a:t> your Speaker Notes here.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ABF17-64AE-4EB5-B068-3C32A4C9A23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714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Type</a:t>
            </a:r>
            <a:r>
              <a:rPr lang="en-US" baseline="0" dirty="0" smtClean="0"/>
              <a:t> your Speaker Notes here.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ABF17-64AE-4EB5-B068-3C32A4C9A23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538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Type</a:t>
            </a:r>
            <a:r>
              <a:rPr lang="en-US" baseline="0" dirty="0" smtClean="0"/>
              <a:t> your Speaker Notes here.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ABF17-64AE-4EB5-B068-3C32A4C9A23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503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Type</a:t>
            </a:r>
            <a:r>
              <a:rPr lang="en-US" baseline="0" dirty="0" smtClean="0"/>
              <a:t> your Speaker Notes here.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ABF17-64AE-4EB5-B068-3C32A4C9A23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0101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speaker</a:t>
            </a:r>
            <a:r>
              <a:rPr lang="en-US" baseline="0" dirty="0" smtClean="0"/>
              <a:t> notes necessary.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ABF17-64AE-4EB5-B068-3C32A4C9A23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728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FFD95-50CF-44DA-83C0-91B9EDD9C8C4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3582-FED0-4A65-A94C-5A3DE45BBA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484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FFD95-50CF-44DA-83C0-91B9EDD9C8C4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3582-FED0-4A65-A94C-5A3DE45BBA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516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FFD95-50CF-44DA-83C0-91B9EDD9C8C4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3582-FED0-4A65-A94C-5A3DE45BBA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511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FFD95-50CF-44DA-83C0-91B9EDD9C8C4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3582-FED0-4A65-A94C-5A3DE45BBA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647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FFD95-50CF-44DA-83C0-91B9EDD9C8C4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3582-FED0-4A65-A94C-5A3DE45BBA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278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FFD95-50CF-44DA-83C0-91B9EDD9C8C4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3582-FED0-4A65-A94C-5A3DE45BBA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134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FFD95-50CF-44DA-83C0-91B9EDD9C8C4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3582-FED0-4A65-A94C-5A3DE45BBA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836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FFD95-50CF-44DA-83C0-91B9EDD9C8C4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3582-FED0-4A65-A94C-5A3DE45BBA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981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FFD95-50CF-44DA-83C0-91B9EDD9C8C4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3582-FED0-4A65-A94C-5A3DE45BBA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23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FFD95-50CF-44DA-83C0-91B9EDD9C8C4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3582-FED0-4A65-A94C-5A3DE45BBA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719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FFD95-50CF-44DA-83C0-91B9EDD9C8C4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3582-FED0-4A65-A94C-5A3DE45BBA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387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FFD95-50CF-44DA-83C0-91B9EDD9C8C4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B3582-FED0-4A65-A94C-5A3DE45BBA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880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Subgenres of Nonfiction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LITR201: Unit 3 IP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632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title of the </a:t>
            </a:r>
            <a:r>
              <a:rPr lang="en-US" dirty="0" smtClean="0"/>
              <a:t>work that </a:t>
            </a:r>
            <a:r>
              <a:rPr lang="en-US" dirty="0"/>
              <a:t>you </a:t>
            </a:r>
            <a:r>
              <a:rPr lang="en-US" dirty="0" smtClean="0"/>
              <a:t>selected?</a:t>
            </a:r>
          </a:p>
          <a:p>
            <a:r>
              <a:rPr lang="en-US" dirty="0" smtClean="0"/>
              <a:t>Who </a:t>
            </a:r>
            <a:r>
              <a:rPr lang="en-US" dirty="0"/>
              <a:t>is the author?</a:t>
            </a:r>
          </a:p>
        </p:txBody>
      </p:sp>
    </p:spTree>
    <p:extLst>
      <p:ext uri="{BB962C8B-B14F-4D97-AF65-F5344CB8AC3E}">
        <p14:creationId xmlns:p14="http://schemas.microsoft.com/office/powerpoint/2010/main" val="4002266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Beginning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reading the first few pages, what do you know about the subject of this book?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204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Literary Genre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the piece informative, persuasive, or descriptive? Support your answer with a short excerpt from the text.</a:t>
            </a:r>
          </a:p>
        </p:txBody>
      </p:sp>
    </p:spTree>
    <p:extLst>
      <p:ext uri="{BB962C8B-B14F-4D97-AF65-F5344CB8AC3E}">
        <p14:creationId xmlns:p14="http://schemas.microsoft.com/office/powerpoint/2010/main" val="169514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 of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the author include information about his or her ethnicity, gender, age, or religion?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so, how does that inform his or her point of view</a:t>
            </a:r>
            <a:r>
              <a:rPr lang="en-US" dirty="0" smtClean="0"/>
              <a:t>? </a:t>
            </a:r>
          </a:p>
          <a:p>
            <a:r>
              <a:rPr lang="en-US" dirty="0" smtClean="0"/>
              <a:t>If not, why do you think the author chose to withhold that information?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104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684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160</Words>
  <Application>Microsoft Office PowerPoint</Application>
  <PresentationFormat>On-screen Show (4:3)</PresentationFormat>
  <Paragraphs>26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Subgenres of Nonfiction</vt:lpstr>
      <vt:lpstr>Introduction</vt:lpstr>
      <vt:lpstr>The Beginning</vt:lpstr>
      <vt:lpstr>Literary Genre</vt:lpstr>
      <vt:lpstr>Point of View</vt:lpstr>
      <vt:lpstr>References </vt:lpstr>
    </vt:vector>
  </TitlesOfParts>
  <Company>Career Education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Subgenres of Nonfiction</dc:title>
  <dc:creator>Korth</dc:creator>
  <cp:lastModifiedBy>Alex Russeau</cp:lastModifiedBy>
  <cp:revision>4</cp:revision>
  <dcterms:created xsi:type="dcterms:W3CDTF">2015-09-17T23:41:04Z</dcterms:created>
  <dcterms:modified xsi:type="dcterms:W3CDTF">2015-09-24T14:23:43Z</dcterms:modified>
</cp:coreProperties>
</file>