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64" autoAdjust="0"/>
  </p:normalViewPr>
  <p:slideViewPr>
    <p:cSldViewPr>
      <p:cViewPr varScale="1">
        <p:scale>
          <a:sx n="69" d="100"/>
          <a:sy n="69" d="100"/>
        </p:scale>
        <p:origin x="19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2004"/>
    </p:cViewPr>
  </p:sorter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openxmlformats.org/officeDocument/2006/relationships/slide" Target="slides/slide2.xml" Id="rId3" /><Relationship Type="http://schemas.openxmlformats.org/officeDocument/2006/relationships/notesMaster" Target="notesMasters/notesMaster1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ableStyles" Target="tableStyles.xml" Id="rId11" /><Relationship Type="http://schemas.openxmlformats.org/officeDocument/2006/relationships/slide" Target="slides/slide4.xml" Id="rId5" /><Relationship Type="http://schemas.openxmlformats.org/officeDocument/2006/relationships/theme" Target="theme/theme1.xml" Id="rId10" /><Relationship Type="http://schemas.openxmlformats.org/officeDocument/2006/relationships/slide" Target="slides/slide3.xml" Id="rId4" /><Relationship Type="http://schemas.openxmlformats.org/officeDocument/2006/relationships/viewProps" Target="viewProps.xml" Id="rId9" /><Relationship Type="http://schemas.openxmlformats.org/officeDocument/2006/relationships/customXml" Target="/customXML/item.xml" Id="Rd649c5d097df4299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B3220-3C62-49D1-938C-BE4F2F4CD72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0EF93-0055-46E3-9355-AC6A7EF454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7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note about the characteristics of research: there are no “grand theories” which recognizes that there are usually exceptions to any generalizations. The goal of the Anthropologist is to disclose ethically the social reality of a given place, time, and people.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66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433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007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18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89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56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62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9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3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6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0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60BAC-B290-4305-9E38-25FFD3BDEC01}" type="datetimeFigureOut">
              <a:rPr lang="en-US" smtClean="0"/>
              <a:pPr/>
              <a:t>3/28/2014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19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zGBva3Op8TTvD0XOarSWeaXnbAJpctXHtuVSbb14Bh8=-~Z29Exny4DyEYnj1xJsknn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VcobndPv4HCSfNWTBfvvLN5YKo6TN050E9NgeU+sHnw=-~lNcnnYRRJ72MRrSonshhxQ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Anthropology</a:t>
            </a:r>
            <a:endParaRPr lang="en-US" dirty="0"/>
          </a:p>
        </p:txBody>
      </p:sp>
      <p:sp>
        <p:nvSpPr>
          <p:cNvPr id="3" name="Subtitle 2" descr="uLK8NEDLOgLpQlAExr751z7grixSHEzLW/yVzDtqcAg=-~HW7suuqL+Y5/L4ScL60dOw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JmwSV5Ms7pitClj6FEcYWMTrcuu/0qvwxDTBbnWt2Gc=-~fVZLuLEwGKt0SAFYIZhlh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1s5dlpyiwlL17XyNZhQyzPrRUfd4X2u+gZwt3JSK9CQ=-~5DtCNFjoeXZnuwd/QNZKq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Subfields of Anthropology</a:t>
            </a:r>
            <a:endParaRPr lang="en-US" dirty="0"/>
          </a:p>
        </p:txBody>
      </p:sp>
      <p:sp>
        <p:nvSpPr>
          <p:cNvPr id="3" name="Content Placeholder 2" descr="JVgOhgjRif78C7wdoOJ+P7NKVEoC6/ts773twlgYn0E=-~T4lqKP9Wtw8BYqLN92jesg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basic fields of Anthropology: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V9KMG6MfOojZbQa49GTBXgBMEp069ht23xMiDmEDUZg=-~GL2T5HPseTuDGoY6Hts/k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yLcMlgWr460NOGPVvyfHDeako3jnFALeCnLPgBtaoTg=-~mxhN0UvWO1181VPY5lOaIw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Research</a:t>
            </a:r>
            <a:endParaRPr lang="en-US" dirty="0"/>
          </a:p>
        </p:txBody>
      </p:sp>
      <p:sp>
        <p:nvSpPr>
          <p:cNvPr id="10" name="Content Placeholder 9" descr="JUMxva3GSInxK+6iuZa+jyDp7zGgm+aDO3Z4isMnPuk=-~C7HVRBSJYquJoOXNMwszmg=="/>
          <p:cNvSpPr>
            <a:spLocks noGrp="1"/>
          </p:cNvSpPr>
          <p:nvPr>
            <p:ph sz="half" idx="1"/>
          </p:nvPr>
        </p:nvSpPr>
        <p:spPr>
          <a:xfrm>
            <a:off x="1176866" y="2379156"/>
            <a:ext cx="3337560" cy="3675888"/>
          </a:xfrm>
        </p:spPr>
        <p:txBody>
          <a:bodyPr>
            <a:normAutofit/>
          </a:bodyPr>
          <a:lstStyle/>
          <a:p>
            <a:r>
              <a:rPr lang="en-US" dirty="0" smtClean="0"/>
              <a:t>Holism</a:t>
            </a:r>
          </a:p>
          <a:p>
            <a:r>
              <a:rPr lang="en-US" dirty="0" smtClean="0"/>
              <a:t>Ground-up research</a:t>
            </a:r>
          </a:p>
          <a:p>
            <a:pPr lvl="1"/>
            <a:r>
              <a:rPr lang="en-US" dirty="0" smtClean="0"/>
              <a:t>Descriptive vs. experimental vs. predictive</a:t>
            </a:r>
          </a:p>
          <a:p>
            <a:pPr lvl="1"/>
            <a:r>
              <a:rPr lang="en-US" dirty="0" smtClean="0"/>
              <a:t>Seeks to be in the field</a:t>
            </a:r>
          </a:p>
          <a:p>
            <a:pPr lvl="1"/>
            <a:r>
              <a:rPr lang="en-US" dirty="0" smtClean="0"/>
              <a:t>âInsiderâs Perspectiveâ</a:t>
            </a:r>
          </a:p>
          <a:p>
            <a:pPr lvl="2"/>
            <a:r>
              <a:rPr lang="en-US" dirty="0" smtClean="0"/>
              <a:t>Attention to contexts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9" name="Text Placeholder 8" descr="PLAnI1uZ7nAg9fIfUt5aiBQqbXepGOUtysgU8Q5PwTQ=-~/mOYTUfilK2JJMTjl9W3yg=="/>
          <p:cNvSpPr>
            <a:spLocks noGrp="1"/>
          </p:cNvSpPr>
          <p:nvPr>
            <p:ph sz="half" idx="2"/>
          </p:nvPr>
        </p:nvSpPr>
        <p:spPr>
          <a:xfrm>
            <a:off x="4686300" y="2362200"/>
            <a:ext cx="4038600" cy="3692844"/>
          </a:xfrm>
        </p:spPr>
        <p:txBody>
          <a:bodyPr>
            <a:normAutofit/>
          </a:bodyPr>
          <a:lstStyle/>
          <a:p>
            <a:r>
              <a:rPr lang="en-US" dirty="0" smtClean="0"/>
              <a:t>Comparative</a:t>
            </a:r>
          </a:p>
          <a:p>
            <a:r>
              <a:rPr lang="en-US" dirty="0" smtClean="0"/>
              <a:t>Ethical </a:t>
            </a:r>
            <a:r>
              <a:rPr lang="en-US" dirty="0" err="1" smtClean="0"/>
              <a:t>represetashion</a:t>
            </a:r>
            <a:r>
              <a:rPr lang="en-US" dirty="0" smtClean="0"/>
              <a:t>: of those we study and of the research process, including:</a:t>
            </a:r>
          </a:p>
          <a:p>
            <a:pPr lvl="1"/>
            <a:r>
              <a:rPr lang="en-US" dirty="0" smtClean="0"/>
              <a:t>Disclosure of researcherâs position</a:t>
            </a:r>
          </a:p>
          <a:p>
            <a:pPr lvl="1"/>
            <a:r>
              <a:rPr lang="en-US" dirty="0" smtClean="0"/>
              <a:t>Showing research as a process</a:t>
            </a:r>
          </a:p>
          <a:p>
            <a:pPr lvl="1"/>
            <a:r>
              <a:rPr lang="en-US" dirty="0" smtClean="0"/>
              <a:t>Showing complexity of research process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C9rlsGt5+GUEoVXtiMbq6zNlWlLJbHyNODLgIGEo1mo=-~XGmjkoyOLHpPxBw0sNvIK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gc1+7ByixFNoiSoNaVHHhPTBNTv1IgpntI7/UG5i2I4=-~X5MP/Vwx18QDgfdusH5OCQ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Examples of Stuff and Style:</a:t>
            </a:r>
            <a:endParaRPr lang="en-US" sz="3800" dirty="0"/>
          </a:p>
        </p:txBody>
      </p:sp>
      <p:sp>
        <p:nvSpPr>
          <p:cNvPr id="4" name="Content Placeholder 3" descr="KUw7LqPxHTmQp/Yz8HHQ8HD8UP9BPqmwlVZpES0TDos=-~JN0lTvq5nMCEH/+upJ1dUA=="/>
          <p:cNvSpPr>
            <a:spLocks noGrp="1"/>
          </p:cNvSpPr>
          <p:nvPr>
            <p:ph sz="half" idx="1"/>
          </p:nvPr>
        </p:nvSpPr>
        <p:spPr>
          <a:xfrm>
            <a:off x="5638800" y="2338569"/>
            <a:ext cx="3276600" cy="2403850"/>
          </a:xfrm>
        </p:spPr>
        <p:txBody>
          <a:bodyPr>
            <a:normAutofit/>
          </a:bodyPr>
          <a:lstStyle/>
          <a:p>
            <a:r>
              <a:rPr lang="en-US" dirty="0" smtClean="0"/>
              <a:t>Tragedies</a:t>
            </a:r>
          </a:p>
          <a:p>
            <a:r>
              <a:rPr lang="en-US" dirty="0" smtClean="0"/>
              <a:t>Homeland</a:t>
            </a:r>
          </a:p>
          <a:p>
            <a:r>
              <a:rPr lang="en-US" dirty="0" smtClean="0"/>
              <a:t>Heritage/âbloodâ</a:t>
            </a:r>
          </a:p>
          <a:p>
            <a:r>
              <a:rPr lang="en-US" dirty="0" smtClean="0"/>
              <a:t>Phenotype/race</a:t>
            </a:r>
          </a:p>
        </p:txBody>
      </p:sp>
      <p:sp>
        <p:nvSpPr>
          <p:cNvPr id="3" name="Content Placeholder 2" descr="x72wW3FpYtDRrOrlCFzcXXAtgbKdw972ecpzE8hcCGM=-~Zi92F8pbT++T+HXAfFT/cg=="/>
          <p:cNvSpPr>
            <a:spLocks noGrp="1"/>
          </p:cNvSpPr>
          <p:nvPr>
            <p:ph sz="half" idx="2"/>
          </p:nvPr>
        </p:nvSpPr>
        <p:spPr>
          <a:xfrm>
            <a:off x="1231900" y="2332037"/>
            <a:ext cx="3492500" cy="3306763"/>
          </a:xfrm>
        </p:spPr>
        <p:txBody>
          <a:bodyPr>
            <a:normAutofit/>
          </a:bodyPr>
          <a:lstStyle/>
          <a:p>
            <a:r>
              <a:rPr lang="en-US" dirty="0" smtClean="0"/>
              <a:t>Language</a:t>
            </a:r>
          </a:p>
          <a:p>
            <a:r>
              <a:rPr lang="en-US" dirty="0" smtClean="0"/>
              <a:t>Religion</a:t>
            </a:r>
          </a:p>
          <a:p>
            <a:r>
              <a:rPr lang="en-US" dirty="0" smtClean="0"/>
              <a:t>Clothing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Dance</a:t>
            </a:r>
          </a:p>
          <a:p>
            <a:r>
              <a:rPr lang="en-US" dirty="0" smtClean="0"/>
              <a:t>âPastâ/ Historical events</a:t>
            </a:r>
          </a:p>
        </p:txBody>
      </p:sp>
      <p:pic>
        <p:nvPicPr>
          <p:cNvPr id="6" name="Picture 5" descr="Vsc+3Hna5GznJS3PW3EASf7fvGLsACkKE0LfBNTZUlc=-~5F2Tl5vVVx3gl7TDLjCwGw==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617" y="2514600"/>
            <a:ext cx="1178983" cy="2227819"/>
          </a:xfrm>
          <a:prstGeom prst="rect">
            <a:avLst/>
          </a:prstGeom>
        </p:spPr>
      </p:pic>
      <p:sp>
        <p:nvSpPr>
          <p:cNvPr id="7" name="TextBox 6" descr="4hZviBjFfu6dU/1Jir3TQupkY01R/2PthJCXeOsFbTQ=-~jl+CWYC56dkktmCdIqFmgA=="/>
          <p:cNvSpPr txBox="1"/>
          <p:nvPr/>
        </p:nvSpPr>
        <p:spPr>
          <a:xfrm>
            <a:off x="5334000" y="4803981"/>
            <a:ext cx="28956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Just about anything</a:t>
            </a:r>
          </a:p>
          <a:p>
            <a:endParaRPr lang="en-US" sz="25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WkVJrlR10dvSNvb0bWK/V2Uavjx+IuF47Tc9XmMPdg=-~jB9wXRqZntKbhGt+NsMvU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yZAlTSjxnbs3nrfSCBOU+zu//bMGml5WNQwVrJ9GZiM=-~lcGonaMO4UCDujI9fYsNg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Observation</a:t>
            </a:r>
            <a:endParaRPr lang="en-US" dirty="0"/>
          </a:p>
        </p:txBody>
      </p:sp>
      <p:sp>
        <p:nvSpPr>
          <p:cNvPr id="3" name="Content Placeholder 2" descr="zex26TNga3QvXa67mUvT77DzAXM4OHK4qwYZCLGsF1Q=-~iSrIVCyNmmaOkLDGrc48tw==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Develops </a:t>
            </a:r>
            <a:r>
              <a:rPr lang="en-US" dirty="0" err="1" smtClean="0"/>
              <a:t>famillarity</a:t>
            </a:r>
            <a:r>
              <a:rPr lang="en-US" dirty="0" smtClean="0"/>
              <a:t> with everyday life or normative contexts.</a:t>
            </a:r>
          </a:p>
          <a:p>
            <a:r>
              <a:rPr lang="en-US" dirty="0" smtClean="0"/>
              <a:t>Provides insights into behaviors and practices.</a:t>
            </a:r>
          </a:p>
          <a:p>
            <a:r>
              <a:rPr lang="en-US" dirty="0" smtClean="0"/>
              <a:t>Helps with understanding what people do versus what they say they do.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2" name="Content Placeholder 11" descr="sYkxaEkbtvuwz8SbhfKS/APgmB3rJNyVTCn/6XjVe8g=-~Pe3rAK5CVwBnB0S+PF0/ew==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Consuming</a:t>
            </a:r>
          </a:p>
          <a:p>
            <a:r>
              <a:rPr lang="en-US" dirty="0" smtClean="0"/>
              <a:t>Data Heavy</a:t>
            </a:r>
          </a:p>
          <a:p>
            <a:r>
              <a:rPr lang="en-US" dirty="0" smtClean="0"/>
              <a:t>Requires researcher to be aware of personal bias and previous experiences that might cloud the data.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33e0e7ad83ce4929" /></Relationships>
</file>

<file path=customXML/item.xml><?xml version="1.0" encoding="utf-8"?>
<project>
  <id>D6U8SCSTVXD1SuKuYKu+EBV254w5TCDZeCPOkLWptBM=-~JpwIbUOfNG/G9byDcVCv1A==</id>
</project>
</file>

<file path=customXML/itemProps.xml><?xml version="1.0" encoding="utf-8"?>
<ds:datastoreItem xmlns:ds="http://schemas.openxmlformats.org/officedocument/2006/2/customXml" ds:itemID="{C66AC4F1-97D3-4D10-8D07-51E6CC79AD91}">
  <ds:schemaRefs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195</Words>
  <Application>Microsoft Office PowerPoint</Application>
  <PresentationFormat>On-screen Show (4:3)</PresentationFormat>
  <Paragraphs>40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Anthropology</vt:lpstr>
      <vt:lpstr>Subfields of Anthropology</vt:lpstr>
      <vt:lpstr>Characteristics of Research</vt:lpstr>
      <vt:lpstr>Examples of Stuff and Style:</vt:lpstr>
      <vt:lpstr>Participant Observation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Character</dc:title>
  <dc:creator>Ralph Moore</dc:creator>
  <cp:lastModifiedBy>Ishita Kathuria</cp:lastModifiedBy>
  <cp:revision>61</cp:revision>
  <dcterms:created xsi:type="dcterms:W3CDTF">2009-08-27T18:28:01Z</dcterms:created>
  <dcterms:modified xsi:type="dcterms:W3CDTF">2014-03-28T07:49:46Z</dcterms:modified>
</cp:coreProperties>
</file>