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20" r:id="rId3"/>
    <p:sldMasterId id="2147483732" r:id="rId4"/>
    <p:sldMasterId id="2147483744" r:id="rId5"/>
    <p:sldMasterId id="2147483756" r:id="rId6"/>
    <p:sldMasterId id="2147483768" r:id="rId7"/>
    <p:sldMasterId id="2147483780" r:id="rId8"/>
    <p:sldMasterId id="2147483792" r:id="rId9"/>
  </p:sldMasterIdLst>
  <p:notesMasterIdLst>
    <p:notesMasterId r:id="rId48"/>
  </p:notesMasterIdLst>
  <p:sldIdLst>
    <p:sldId id="265" r:id="rId10"/>
    <p:sldId id="266" r:id="rId11"/>
    <p:sldId id="267" r:id="rId12"/>
    <p:sldId id="264" r:id="rId13"/>
    <p:sldId id="278" r:id="rId14"/>
    <p:sldId id="284" r:id="rId15"/>
    <p:sldId id="296" r:id="rId16"/>
    <p:sldId id="257" r:id="rId17"/>
    <p:sldId id="302" r:id="rId18"/>
    <p:sldId id="303" r:id="rId19"/>
    <p:sldId id="305" r:id="rId20"/>
    <p:sldId id="306" r:id="rId21"/>
    <p:sldId id="307" r:id="rId22"/>
    <p:sldId id="308" r:id="rId23"/>
    <p:sldId id="309" r:id="rId24"/>
    <p:sldId id="310" r:id="rId25"/>
    <p:sldId id="311" r:id="rId26"/>
    <p:sldId id="304" r:id="rId27"/>
    <p:sldId id="297" r:id="rId28"/>
    <p:sldId id="258" r:id="rId29"/>
    <p:sldId id="280" r:id="rId30"/>
    <p:sldId id="286" r:id="rId31"/>
    <p:sldId id="298" r:id="rId32"/>
    <p:sldId id="259" r:id="rId33"/>
    <p:sldId id="281" r:id="rId34"/>
    <p:sldId id="287" r:id="rId35"/>
    <p:sldId id="299" r:id="rId36"/>
    <p:sldId id="260" r:id="rId37"/>
    <p:sldId id="282" r:id="rId38"/>
    <p:sldId id="288" r:id="rId39"/>
    <p:sldId id="300" r:id="rId40"/>
    <p:sldId id="290" r:id="rId41"/>
    <p:sldId id="291" r:id="rId42"/>
    <p:sldId id="292" r:id="rId43"/>
    <p:sldId id="295" r:id="rId44"/>
    <p:sldId id="301" r:id="rId45"/>
    <p:sldId id="293" r:id="rId46"/>
    <p:sldId id="27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4660"/>
  </p:normalViewPr>
  <p:slideViewPr>
    <p:cSldViewPr snapToGrid="0">
      <p:cViewPr varScale="1">
        <p:scale>
          <a:sx n="70" d="100"/>
          <a:sy n="70" d="100"/>
        </p:scale>
        <p:origin x="66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8580B4-F29F-4A6D-90A5-2EB0FC9BBE55}" type="datetimeFigureOut">
              <a:rPr lang="en-US" smtClean="0"/>
              <a:t>8/3/2017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6D3BF9-23EF-4C1D-8C96-9C7FB4D9FE05}" type="slidenum">
              <a:rPr lang="en-US" smtClean="0"/>
              <a:t>‹#›</a:t>
            </a:fld>
            <a:endParaRPr lang="en-US" dirty="0"/>
          </a:p>
        </p:txBody>
      </p:sp>
    </p:spTree>
    <p:extLst>
      <p:ext uri="{BB962C8B-B14F-4D97-AF65-F5344CB8AC3E}">
        <p14:creationId xmlns:p14="http://schemas.microsoft.com/office/powerpoint/2010/main" val="1035956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D3BF9-23EF-4C1D-8C96-9C7FB4D9FE05}" type="slidenum">
              <a:rPr lang="en-US" smtClean="0"/>
              <a:t>1</a:t>
            </a:fld>
            <a:endParaRPr lang="en-US" dirty="0"/>
          </a:p>
        </p:txBody>
      </p:sp>
    </p:spTree>
    <p:extLst>
      <p:ext uri="{BB962C8B-B14F-4D97-AF65-F5344CB8AC3E}">
        <p14:creationId xmlns:p14="http://schemas.microsoft.com/office/powerpoint/2010/main" val="429549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Color</a:t>
            </a:r>
          </a:p>
          <a:p>
            <a:r>
              <a:rPr lang="en-US" dirty="0" smtClean="0"/>
              <a:t>Dull colors represent the waves of the waters</a:t>
            </a:r>
          </a:p>
          <a:p>
            <a:r>
              <a:rPr lang="en-US" dirty="0" smtClean="0"/>
              <a:t>Bright colors associated with the sky</a:t>
            </a:r>
          </a:p>
          <a:p>
            <a:r>
              <a:rPr lang="en-US" dirty="0" smtClean="0"/>
              <a:t>The ship have dull colors that’s a source </a:t>
            </a:r>
          </a:p>
          <a:p>
            <a:r>
              <a:rPr lang="en-US" dirty="0" smtClean="0"/>
              <a:t>Texture </a:t>
            </a:r>
          </a:p>
          <a:p>
            <a:r>
              <a:rPr lang="en-US" dirty="0" smtClean="0"/>
              <a:t>Impasto texture in the image</a:t>
            </a:r>
          </a:p>
          <a:p>
            <a:r>
              <a:rPr lang="en-US" dirty="0" smtClean="0"/>
              <a:t>Actual texture is used in the image</a:t>
            </a:r>
          </a:p>
          <a:p>
            <a:endParaRPr lang="en-US" dirty="0"/>
          </a:p>
        </p:txBody>
      </p:sp>
      <p:sp>
        <p:nvSpPr>
          <p:cNvPr id="4" name="Slide Number Placeholder 3"/>
          <p:cNvSpPr>
            <a:spLocks noGrp="1"/>
          </p:cNvSpPr>
          <p:nvPr>
            <p:ph type="sldNum" sz="quarter" idx="10"/>
          </p:nvPr>
        </p:nvSpPr>
        <p:spPr/>
        <p:txBody>
          <a:bodyPr/>
          <a:lstStyle/>
          <a:p>
            <a:fld id="{31B8E84E-E380-48F4-959E-51A123DAEB97}"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144725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According to Sullivan, (2010), mass of the artwork is heavy especially the sea,</a:t>
            </a:r>
            <a:r>
              <a:rPr lang="en-US" baseline="0" dirty="0" smtClean="0"/>
              <a:t> t</a:t>
            </a:r>
            <a:r>
              <a:rPr lang="en-US" dirty="0" smtClean="0"/>
              <a:t>he artwork is light on the sky</a:t>
            </a:r>
          </a:p>
          <a:p>
            <a:r>
              <a:rPr lang="en-US" dirty="0" smtClean="0"/>
              <a:t>Time its evening presumably because its windy, the environment is dull and sight of the sun.</a:t>
            </a:r>
            <a:r>
              <a:rPr lang="en-US" baseline="0" dirty="0" smtClean="0"/>
              <a:t> </a:t>
            </a:r>
            <a:r>
              <a:rPr lang="en-US" dirty="0" smtClean="0"/>
              <a:t>Motion include the ship is leaving the shore because the mast is high</a:t>
            </a:r>
          </a:p>
          <a:p>
            <a:r>
              <a:rPr lang="en-US" dirty="0" smtClean="0"/>
              <a:t>Other ships have their mast high</a:t>
            </a:r>
          </a:p>
          <a:p>
            <a:r>
              <a:rPr lang="en-US" dirty="0" smtClean="0"/>
              <a:t>The wind is blowing the mast presuming motion</a:t>
            </a:r>
          </a:p>
          <a:p>
            <a:endParaRPr lang="en-US" dirty="0"/>
          </a:p>
        </p:txBody>
      </p:sp>
      <p:sp>
        <p:nvSpPr>
          <p:cNvPr id="4" name="Slide Number Placeholder 3"/>
          <p:cNvSpPr>
            <a:spLocks noGrp="1"/>
          </p:cNvSpPr>
          <p:nvPr>
            <p:ph type="sldNum" sz="quarter" idx="10"/>
          </p:nvPr>
        </p:nvSpPr>
        <p:spPr/>
        <p:txBody>
          <a:bodyPr/>
          <a:lstStyle/>
          <a:p>
            <a:fld id="{31B8E84E-E380-48F4-959E-51A123DAEB97}"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840718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Include citation</a:t>
            </a:r>
            <a:endParaRPr lang="en-US" dirty="0"/>
          </a:p>
        </p:txBody>
      </p:sp>
      <p:sp>
        <p:nvSpPr>
          <p:cNvPr id="4" name="Slide Number Placeholder 3"/>
          <p:cNvSpPr>
            <a:spLocks noGrp="1"/>
          </p:cNvSpPr>
          <p:nvPr>
            <p:ph type="sldNum" sz="quarter" idx="10"/>
          </p:nvPr>
        </p:nvSpPr>
        <p:spPr/>
        <p:txBody>
          <a:bodyPr/>
          <a:lstStyle/>
          <a:p>
            <a:fld id="{5B6D3BF9-23EF-4C1D-8C96-9C7FB4D9FE05}" type="slidenum">
              <a:rPr lang="en-US" smtClean="0"/>
              <a:t>20</a:t>
            </a:fld>
            <a:endParaRPr lang="en-US" dirty="0"/>
          </a:p>
        </p:txBody>
      </p:sp>
    </p:spTree>
    <p:extLst>
      <p:ext uri="{BB962C8B-B14F-4D97-AF65-F5344CB8AC3E}">
        <p14:creationId xmlns:p14="http://schemas.microsoft.com/office/powerpoint/2010/main" val="1504259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Include citation</a:t>
            </a:r>
            <a:endParaRPr lang="en-US" dirty="0"/>
          </a:p>
        </p:txBody>
      </p:sp>
      <p:sp>
        <p:nvSpPr>
          <p:cNvPr id="4" name="Slide Number Placeholder 3"/>
          <p:cNvSpPr>
            <a:spLocks noGrp="1"/>
          </p:cNvSpPr>
          <p:nvPr>
            <p:ph type="sldNum" sz="quarter" idx="10"/>
          </p:nvPr>
        </p:nvSpPr>
        <p:spPr/>
        <p:txBody>
          <a:bodyPr/>
          <a:lstStyle/>
          <a:p>
            <a:fld id="{5B6D3BF9-23EF-4C1D-8C96-9C7FB4D9FE05}" type="slidenum">
              <a:rPr lang="en-US" smtClean="0"/>
              <a:t>24</a:t>
            </a:fld>
            <a:endParaRPr lang="en-US" dirty="0"/>
          </a:p>
        </p:txBody>
      </p:sp>
    </p:spTree>
    <p:extLst>
      <p:ext uri="{BB962C8B-B14F-4D97-AF65-F5344CB8AC3E}">
        <p14:creationId xmlns:p14="http://schemas.microsoft.com/office/powerpoint/2010/main" val="1675844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Include citation</a:t>
            </a:r>
            <a:endParaRPr lang="en-US" dirty="0"/>
          </a:p>
        </p:txBody>
      </p:sp>
      <p:sp>
        <p:nvSpPr>
          <p:cNvPr id="4" name="Slide Number Placeholder 3"/>
          <p:cNvSpPr>
            <a:spLocks noGrp="1"/>
          </p:cNvSpPr>
          <p:nvPr>
            <p:ph type="sldNum" sz="quarter" idx="10"/>
          </p:nvPr>
        </p:nvSpPr>
        <p:spPr/>
        <p:txBody>
          <a:bodyPr/>
          <a:lstStyle/>
          <a:p>
            <a:fld id="{5B6D3BF9-23EF-4C1D-8C96-9C7FB4D9FE05}" type="slidenum">
              <a:rPr lang="en-US" smtClean="0"/>
              <a:t>28</a:t>
            </a:fld>
            <a:endParaRPr lang="en-US" dirty="0"/>
          </a:p>
        </p:txBody>
      </p:sp>
    </p:spTree>
    <p:extLst>
      <p:ext uri="{BB962C8B-B14F-4D97-AF65-F5344CB8AC3E}">
        <p14:creationId xmlns:p14="http://schemas.microsoft.com/office/powerpoint/2010/main" val="787356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Military Art Original Oil on Canvas Limited Edition Print Title Angel Waiting by Todd </a:t>
            </a:r>
            <a:r>
              <a:rPr lang="en-US" dirty="0" err="1" smtClean="0"/>
              <a:t>Krasovetz</a:t>
            </a:r>
            <a:endParaRPr lang="en-US" dirty="0" smtClean="0"/>
          </a:p>
          <a:p>
            <a:r>
              <a:rPr lang="en-US" dirty="0" smtClean="0"/>
              <a:t>2015.</a:t>
            </a:r>
            <a:endParaRPr lang="en-US" dirty="0"/>
          </a:p>
        </p:txBody>
      </p:sp>
      <p:sp>
        <p:nvSpPr>
          <p:cNvPr id="4" name="Slide Number Placeholder 3"/>
          <p:cNvSpPr>
            <a:spLocks noGrp="1"/>
          </p:cNvSpPr>
          <p:nvPr>
            <p:ph type="sldNum" sz="quarter" idx="10"/>
          </p:nvPr>
        </p:nvSpPr>
        <p:spPr/>
        <p:txBody>
          <a:bodyPr/>
          <a:lstStyle/>
          <a:p>
            <a:fld id="{5B6D3BF9-23EF-4C1D-8C96-9C7FB4D9FE05}" type="slidenum">
              <a:rPr lang="en-US" smtClean="0"/>
              <a:t>4</a:t>
            </a:fld>
            <a:endParaRPr lang="en-US"/>
          </a:p>
        </p:txBody>
      </p:sp>
    </p:spTree>
    <p:extLst>
      <p:ext uri="{BB962C8B-B14F-4D97-AF65-F5344CB8AC3E}">
        <p14:creationId xmlns:p14="http://schemas.microsoft.com/office/powerpoint/2010/main" val="4169033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Include citation</a:t>
            </a:r>
            <a:endParaRPr lang="en-US" dirty="0"/>
          </a:p>
        </p:txBody>
      </p:sp>
      <p:sp>
        <p:nvSpPr>
          <p:cNvPr id="4" name="Slide Number Placeholder 3"/>
          <p:cNvSpPr>
            <a:spLocks noGrp="1"/>
          </p:cNvSpPr>
          <p:nvPr>
            <p:ph type="sldNum" sz="quarter" idx="10"/>
          </p:nvPr>
        </p:nvSpPr>
        <p:spPr/>
        <p:txBody>
          <a:bodyPr/>
          <a:lstStyle/>
          <a:p>
            <a:fld id="{5B6D3BF9-23EF-4C1D-8C96-9C7FB4D9FE05}" type="slidenum">
              <a:rPr lang="en-US" smtClean="0"/>
              <a:t>8</a:t>
            </a:fld>
            <a:endParaRPr lang="en-US" dirty="0"/>
          </a:p>
        </p:txBody>
      </p:sp>
    </p:spTree>
    <p:extLst>
      <p:ext uri="{BB962C8B-B14F-4D97-AF65-F5344CB8AC3E}">
        <p14:creationId xmlns:p14="http://schemas.microsoft.com/office/powerpoint/2010/main" val="2961197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According to Frank, (2014), shape is rugged landscape, round gun firing a blast. Flat horizon that indicates the setting sun</a:t>
            </a:r>
          </a:p>
          <a:p>
            <a:r>
              <a:rPr lang="en-US" dirty="0" smtClean="0"/>
              <a:t>Diagonal cloud surface</a:t>
            </a:r>
          </a:p>
          <a:p>
            <a:r>
              <a:rPr lang="en-US" dirty="0" smtClean="0"/>
              <a:t>Light is coming from the sky, and the setting sun sends rays from the horizon</a:t>
            </a:r>
          </a:p>
          <a:p>
            <a:pPr lvl="1"/>
            <a:r>
              <a:rPr lang="en-US" dirty="0" smtClean="0"/>
              <a:t>The light from the sky also highlights the terrain, the gun and the soldiers</a:t>
            </a:r>
          </a:p>
          <a:p>
            <a:endParaRPr lang="en-US" dirty="0"/>
          </a:p>
        </p:txBody>
      </p:sp>
      <p:sp>
        <p:nvSpPr>
          <p:cNvPr id="4" name="Slide Number Placeholder 3"/>
          <p:cNvSpPr>
            <a:spLocks noGrp="1"/>
          </p:cNvSpPr>
          <p:nvPr>
            <p:ph type="sldNum" sz="quarter" idx="10"/>
          </p:nvPr>
        </p:nvSpPr>
        <p:spPr/>
        <p:txBody>
          <a:bodyPr/>
          <a:lstStyle/>
          <a:p>
            <a:fld id="{31B8E84E-E380-48F4-959E-51A123DAEB97}"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931320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Mass indicates that the artwork is relatively heavy in most parts, the bush thicket is heavy, the sky is light</a:t>
            </a:r>
          </a:p>
          <a:p>
            <a:r>
              <a:rPr lang="en-US" dirty="0" smtClean="0"/>
              <a:t>Time,</a:t>
            </a:r>
            <a:r>
              <a:rPr lang="en-US" baseline="0" dirty="0" smtClean="0"/>
              <a:t> t</a:t>
            </a:r>
            <a:r>
              <a:rPr lang="en-US" dirty="0" smtClean="0"/>
              <a:t>he scene indicates that its an evening, darkness is slowly enveloping the surface </a:t>
            </a:r>
          </a:p>
          <a:p>
            <a:pPr lvl="1"/>
            <a:r>
              <a:rPr lang="en-US" dirty="0" smtClean="0"/>
              <a:t>The clouds reflect a setting sun</a:t>
            </a:r>
          </a:p>
          <a:p>
            <a:r>
              <a:rPr lang="en-US" dirty="0" smtClean="0"/>
              <a:t>Motion the soldiers are standing firmly, a soldier stands while watching,</a:t>
            </a:r>
            <a:r>
              <a:rPr lang="en-US" baseline="0" dirty="0" smtClean="0"/>
              <a:t> t</a:t>
            </a:r>
            <a:r>
              <a:rPr lang="en-US" dirty="0" smtClean="0"/>
              <a:t>hree other solders are helping the other fire the gun</a:t>
            </a:r>
          </a:p>
          <a:p>
            <a:endParaRPr lang="en-US" dirty="0"/>
          </a:p>
        </p:txBody>
      </p:sp>
      <p:sp>
        <p:nvSpPr>
          <p:cNvPr id="4" name="Slide Number Placeholder 3"/>
          <p:cNvSpPr>
            <a:spLocks noGrp="1"/>
          </p:cNvSpPr>
          <p:nvPr>
            <p:ph type="sldNum" sz="quarter" idx="10"/>
          </p:nvPr>
        </p:nvSpPr>
        <p:spPr/>
        <p:txBody>
          <a:bodyPr/>
          <a:lstStyle/>
          <a:p>
            <a:fld id="{31B8E84E-E380-48F4-959E-51A123DAEB97}"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519078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Shape include</a:t>
            </a:r>
            <a:r>
              <a:rPr lang="en-US" baseline="0" dirty="0" smtClean="0"/>
              <a:t> the s</a:t>
            </a:r>
            <a:r>
              <a:rPr lang="en-US" dirty="0" smtClean="0"/>
              <a:t>hape of building and scours of injured people, clouds surround the area</a:t>
            </a:r>
          </a:p>
          <a:p>
            <a:r>
              <a:rPr lang="en-US" dirty="0" smtClean="0"/>
              <a:t>Light</a:t>
            </a:r>
            <a:r>
              <a:rPr lang="en-US" baseline="0" dirty="0" smtClean="0"/>
              <a:t> sources entail t</a:t>
            </a:r>
            <a:r>
              <a:rPr lang="en-US" dirty="0" smtClean="0"/>
              <a:t>he light comes from the sky, the light focuses on the people fighting, light focuses on the smoke from firing of bullets</a:t>
            </a:r>
          </a:p>
          <a:p>
            <a:endParaRPr lang="en-US" dirty="0"/>
          </a:p>
        </p:txBody>
      </p:sp>
      <p:sp>
        <p:nvSpPr>
          <p:cNvPr id="4" name="Slide Number Placeholder 3"/>
          <p:cNvSpPr>
            <a:spLocks noGrp="1"/>
          </p:cNvSpPr>
          <p:nvPr>
            <p:ph type="sldNum" sz="quarter" idx="10"/>
          </p:nvPr>
        </p:nvSpPr>
        <p:spPr/>
        <p:txBody>
          <a:bodyPr/>
          <a:lstStyle/>
          <a:p>
            <a:fld id="{31B8E84E-E380-48F4-959E-51A123DAEB97}"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98695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Mass</a:t>
            </a:r>
          </a:p>
          <a:p>
            <a:pPr lvl="1"/>
            <a:r>
              <a:rPr lang="en-US" dirty="0" smtClean="0"/>
              <a:t>The art is light all through </a:t>
            </a:r>
          </a:p>
          <a:p>
            <a:pPr lvl="1"/>
            <a:r>
              <a:rPr lang="en-US" dirty="0" smtClean="0"/>
              <a:t>A bit of variation in the clouds that’s relatively heavy </a:t>
            </a:r>
          </a:p>
          <a:p>
            <a:r>
              <a:rPr lang="en-US" dirty="0" smtClean="0"/>
              <a:t>Time</a:t>
            </a:r>
          </a:p>
          <a:p>
            <a:pPr lvl="1"/>
            <a:r>
              <a:rPr lang="en-US" dirty="0" smtClean="0"/>
              <a:t>The clouds indicate that the scene is daytime</a:t>
            </a:r>
          </a:p>
          <a:p>
            <a:pPr lvl="1"/>
            <a:r>
              <a:rPr lang="en-US" dirty="0" smtClean="0"/>
              <a:t>The scene is daytime because of the clarity </a:t>
            </a:r>
          </a:p>
          <a:p>
            <a:pPr lvl="1"/>
            <a:r>
              <a:rPr lang="en-US" dirty="0" smtClean="0"/>
              <a:t>The environment is crystal clear associated with daylight</a:t>
            </a:r>
          </a:p>
          <a:p>
            <a:r>
              <a:rPr lang="en-US" dirty="0" smtClean="0"/>
              <a:t>Motion</a:t>
            </a:r>
          </a:p>
          <a:p>
            <a:pPr lvl="1"/>
            <a:r>
              <a:rPr lang="en-US" dirty="0" smtClean="0"/>
              <a:t>People are moving away from the fighting scene</a:t>
            </a:r>
          </a:p>
          <a:p>
            <a:pPr lvl="1"/>
            <a:r>
              <a:rPr lang="en-US" dirty="0" smtClean="0"/>
              <a:t>Soldiers are fighting the opponents </a:t>
            </a:r>
          </a:p>
          <a:p>
            <a:pPr lvl="1"/>
            <a:r>
              <a:rPr lang="en-US" dirty="0" smtClean="0"/>
              <a:t>Scours of injured people lie on the ground</a:t>
            </a:r>
          </a:p>
          <a:p>
            <a:endParaRPr lang="en-US" dirty="0"/>
          </a:p>
        </p:txBody>
      </p:sp>
      <p:sp>
        <p:nvSpPr>
          <p:cNvPr id="4" name="Slide Number Placeholder 3"/>
          <p:cNvSpPr>
            <a:spLocks noGrp="1"/>
          </p:cNvSpPr>
          <p:nvPr>
            <p:ph type="sldNum" sz="quarter" idx="10"/>
          </p:nvPr>
        </p:nvSpPr>
        <p:spPr/>
        <p:txBody>
          <a:bodyPr/>
          <a:lstStyle/>
          <a:p>
            <a:fld id="{31B8E84E-E380-48F4-959E-51A123DAEB97}"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915090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Color</a:t>
            </a:r>
          </a:p>
          <a:p>
            <a:pPr lvl="1"/>
            <a:r>
              <a:rPr lang="en-US" dirty="0" smtClean="0"/>
              <a:t>Intense color variation for instance, shadows have dim colors</a:t>
            </a:r>
          </a:p>
          <a:p>
            <a:pPr lvl="1"/>
            <a:r>
              <a:rPr lang="en-US" dirty="0" smtClean="0"/>
              <a:t>Clothes have very bright colors</a:t>
            </a:r>
          </a:p>
          <a:p>
            <a:pPr lvl="1"/>
            <a:r>
              <a:rPr lang="en-US" dirty="0" smtClean="0"/>
              <a:t>The smoke have dim colors</a:t>
            </a:r>
          </a:p>
          <a:p>
            <a:r>
              <a:rPr lang="en-US" dirty="0" smtClean="0"/>
              <a:t>Texture </a:t>
            </a:r>
          </a:p>
          <a:p>
            <a:pPr lvl="1"/>
            <a:r>
              <a:rPr lang="en-US" dirty="0" smtClean="0"/>
              <a:t>The paint has a visual pattern</a:t>
            </a:r>
          </a:p>
          <a:p>
            <a:pPr lvl="1"/>
            <a:r>
              <a:rPr lang="en-US" dirty="0" smtClean="0"/>
              <a:t>The paint uses a clear pattern that espoused the images in an almost real-life experience </a:t>
            </a:r>
          </a:p>
          <a:p>
            <a:endParaRPr lang="en-US" dirty="0"/>
          </a:p>
        </p:txBody>
      </p:sp>
      <p:sp>
        <p:nvSpPr>
          <p:cNvPr id="4" name="Slide Number Placeholder 3"/>
          <p:cNvSpPr>
            <a:spLocks noGrp="1"/>
          </p:cNvSpPr>
          <p:nvPr>
            <p:ph type="sldNum" sz="quarter" idx="10"/>
          </p:nvPr>
        </p:nvSpPr>
        <p:spPr/>
        <p:txBody>
          <a:bodyPr/>
          <a:lstStyle/>
          <a:p>
            <a:fld id="{31B8E84E-E380-48F4-959E-51A123DAEB97}"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223028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According to Sullivan, (2010), shape ship is the main object in the art, small ships are seen in the vicinity,</a:t>
            </a:r>
            <a:r>
              <a:rPr lang="en-US" baseline="0" dirty="0" smtClean="0"/>
              <a:t> s</a:t>
            </a:r>
            <a:r>
              <a:rPr lang="en-US" dirty="0" smtClean="0"/>
              <a:t>mall water waves captured, distant objects meaning ships are near shore. Light</a:t>
            </a:r>
            <a:r>
              <a:rPr lang="en-US" baseline="0" dirty="0" smtClean="0"/>
              <a:t> t</a:t>
            </a:r>
            <a:r>
              <a:rPr lang="en-US" dirty="0" smtClean="0"/>
              <a:t>he clouds are source of light, it’s a bit dark which means night is approaching, the sky is thus the main </a:t>
            </a:r>
            <a:endParaRPr lang="en-US" dirty="0"/>
          </a:p>
        </p:txBody>
      </p:sp>
      <p:sp>
        <p:nvSpPr>
          <p:cNvPr id="4" name="Slide Number Placeholder 3"/>
          <p:cNvSpPr>
            <a:spLocks noGrp="1"/>
          </p:cNvSpPr>
          <p:nvPr>
            <p:ph type="sldNum" sz="quarter" idx="10"/>
          </p:nvPr>
        </p:nvSpPr>
        <p:spPr/>
        <p:txBody>
          <a:bodyPr/>
          <a:lstStyle/>
          <a:p>
            <a:fld id="{31B8E84E-E380-48F4-959E-51A123DAEB97}"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294943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45924" y="3307361"/>
            <a:ext cx="9489573"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345924" y="4777380"/>
            <a:ext cx="9489573"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028504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345924" y="1807361"/>
            <a:ext cx="949744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8566027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9416" y="675723"/>
            <a:ext cx="1963949"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45923" y="675810"/>
            <a:ext cx="7290076"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1304228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45924" y="3307361"/>
            <a:ext cx="9489573"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345924" y="4777380"/>
            <a:ext cx="9489573"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6579078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7575731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45925" y="3308581"/>
            <a:ext cx="9489571"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345925" y="4777381"/>
            <a:ext cx="9489571"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8044018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45924" y="675809"/>
            <a:ext cx="949744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45979" y="1809750"/>
            <a:ext cx="4628369"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17708" y="1809749"/>
            <a:ext cx="4625656"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8099516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5979" y="1812927"/>
            <a:ext cx="462836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5979" y="2389192"/>
            <a:ext cx="4628369"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17763" y="1812927"/>
            <a:ext cx="462836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63" y="2389192"/>
            <a:ext cx="462836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8735677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4413054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7567822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5924" y="446091"/>
            <a:ext cx="3547533"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5136875" y="446172"/>
            <a:ext cx="5706492"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45924" y="1631952"/>
            <a:ext cx="3547533"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326878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9673878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5940" y="1387058"/>
            <a:ext cx="4397271"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345924" y="2500312"/>
            <a:ext cx="4397272"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grpSp>
        <p:nvGrpSpPr>
          <p:cNvPr id="16" name="Group 15"/>
          <p:cNvGrpSpPr/>
          <p:nvPr/>
        </p:nvGrpSpPr>
        <p:grpSpPr>
          <a:xfrm>
            <a:off x="6021541" y="994391"/>
            <a:ext cx="2462851"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18" name="Picture Placeholder 17"/>
          <p:cNvSpPr>
            <a:spLocks noGrp="1"/>
          </p:cNvSpPr>
          <p:nvPr>
            <p:ph type="pic" sz="quarter" idx="14"/>
          </p:nvPr>
        </p:nvSpPr>
        <p:spPr>
          <a:xfrm>
            <a:off x="6232256" y="1601512"/>
            <a:ext cx="4572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extLst>
      <p:ext uri="{BB962C8B-B14F-4D97-AF65-F5344CB8AC3E}">
        <p14:creationId xmlns:p14="http://schemas.microsoft.com/office/powerpoint/2010/main" val="151734295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345924" y="1807361"/>
            <a:ext cx="949744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7052232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9416" y="675723"/>
            <a:ext cx="1963949"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45923" y="675808"/>
            <a:ext cx="7290076"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4158177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45924" y="3307361"/>
            <a:ext cx="9489573"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345924" y="4777380"/>
            <a:ext cx="9489573"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4437553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4784425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45925" y="3308581"/>
            <a:ext cx="9489571"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345925" y="4777381"/>
            <a:ext cx="9489571"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1392506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45924" y="675803"/>
            <a:ext cx="949744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45976" y="1809750"/>
            <a:ext cx="4628369"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17708" y="1809749"/>
            <a:ext cx="4625656"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2405185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5976" y="1812927"/>
            <a:ext cx="462836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5976" y="2389192"/>
            <a:ext cx="4628369"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17759" y="1812927"/>
            <a:ext cx="462836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59" y="2389192"/>
            <a:ext cx="462836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2912219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9199064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094186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45925" y="3308581"/>
            <a:ext cx="9489571"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345925" y="4777381"/>
            <a:ext cx="9489571"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7396912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5924" y="446091"/>
            <a:ext cx="3547533"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5136875" y="446166"/>
            <a:ext cx="5706492"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45924" y="1631952"/>
            <a:ext cx="3547533"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1119927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5940" y="1387058"/>
            <a:ext cx="4397271"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345924" y="2500312"/>
            <a:ext cx="4397272"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grpSp>
        <p:nvGrpSpPr>
          <p:cNvPr id="16" name="Group 15"/>
          <p:cNvGrpSpPr/>
          <p:nvPr/>
        </p:nvGrpSpPr>
        <p:grpSpPr>
          <a:xfrm>
            <a:off x="6021541" y="994391"/>
            <a:ext cx="2462851"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18" name="Picture Placeholder 17"/>
          <p:cNvSpPr>
            <a:spLocks noGrp="1"/>
          </p:cNvSpPr>
          <p:nvPr>
            <p:ph type="pic" sz="quarter" idx="14"/>
          </p:nvPr>
        </p:nvSpPr>
        <p:spPr>
          <a:xfrm>
            <a:off x="6232256" y="1601512"/>
            <a:ext cx="4572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extLst>
      <p:ext uri="{BB962C8B-B14F-4D97-AF65-F5344CB8AC3E}">
        <p14:creationId xmlns:p14="http://schemas.microsoft.com/office/powerpoint/2010/main" val="139960054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345924" y="1807361"/>
            <a:ext cx="949744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846180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9416" y="675723"/>
            <a:ext cx="1963949"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45923" y="675802"/>
            <a:ext cx="7290076"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5694280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45924" y="3307361"/>
            <a:ext cx="9489573"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345924" y="4777380"/>
            <a:ext cx="9489573"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1019677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1158557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45925" y="3308581"/>
            <a:ext cx="9489571"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345925" y="4777381"/>
            <a:ext cx="9489571"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1112147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45924" y="675795"/>
            <a:ext cx="949744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45970" y="1809750"/>
            <a:ext cx="4628369"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17708" y="1809749"/>
            <a:ext cx="4625656"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1055340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5970" y="1812927"/>
            <a:ext cx="462836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5970" y="2389192"/>
            <a:ext cx="4628369"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17754" y="1812927"/>
            <a:ext cx="462836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54" y="2389192"/>
            <a:ext cx="462836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2070107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693193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45924" y="675811"/>
            <a:ext cx="949744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45981" y="1809750"/>
            <a:ext cx="4628369"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17708" y="1809749"/>
            <a:ext cx="4625656"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0725960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255327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5924" y="446091"/>
            <a:ext cx="3547533"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5136875" y="446158"/>
            <a:ext cx="5706492"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45924" y="1631952"/>
            <a:ext cx="3547533"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4831794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5940" y="1387058"/>
            <a:ext cx="4397271"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345924" y="2500312"/>
            <a:ext cx="4397272"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grpSp>
        <p:nvGrpSpPr>
          <p:cNvPr id="16" name="Group 15"/>
          <p:cNvGrpSpPr/>
          <p:nvPr/>
        </p:nvGrpSpPr>
        <p:grpSpPr>
          <a:xfrm>
            <a:off x="6021541" y="994391"/>
            <a:ext cx="2462851"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18" name="Picture Placeholder 17"/>
          <p:cNvSpPr>
            <a:spLocks noGrp="1"/>
          </p:cNvSpPr>
          <p:nvPr>
            <p:ph type="pic" sz="quarter" idx="14"/>
          </p:nvPr>
        </p:nvSpPr>
        <p:spPr>
          <a:xfrm>
            <a:off x="6232256" y="1601512"/>
            <a:ext cx="4572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extLst>
      <p:ext uri="{BB962C8B-B14F-4D97-AF65-F5344CB8AC3E}">
        <p14:creationId xmlns:p14="http://schemas.microsoft.com/office/powerpoint/2010/main" val="415915018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345924" y="1807361"/>
            <a:ext cx="949744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1688682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9416" y="675723"/>
            <a:ext cx="1963949"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45923" y="675794"/>
            <a:ext cx="7290076"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7474661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45924" y="3307361"/>
            <a:ext cx="9489573"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345924" y="4777380"/>
            <a:ext cx="9489573"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7815799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5318560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45925" y="3308581"/>
            <a:ext cx="9489571"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345925" y="4777381"/>
            <a:ext cx="9489571"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4358043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45924" y="675785"/>
            <a:ext cx="949744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45964" y="1809750"/>
            <a:ext cx="4628369"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17708" y="1809749"/>
            <a:ext cx="4625656"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9690968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5964" y="1812927"/>
            <a:ext cx="462836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5964" y="2389192"/>
            <a:ext cx="4628369"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17747" y="1812927"/>
            <a:ext cx="462836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47" y="2389192"/>
            <a:ext cx="462836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166263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5981" y="1812927"/>
            <a:ext cx="462836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5981" y="2389192"/>
            <a:ext cx="4628369"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17765" y="1812927"/>
            <a:ext cx="462836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65" y="2389192"/>
            <a:ext cx="462836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81619135"/>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3262877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19241583"/>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5924" y="446091"/>
            <a:ext cx="3547533"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5136875" y="446148"/>
            <a:ext cx="5706492"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45924" y="1631952"/>
            <a:ext cx="3547533"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0129530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5940" y="1387058"/>
            <a:ext cx="4397271"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345924" y="2500312"/>
            <a:ext cx="4397272"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grpSp>
        <p:nvGrpSpPr>
          <p:cNvPr id="16" name="Group 15"/>
          <p:cNvGrpSpPr/>
          <p:nvPr/>
        </p:nvGrpSpPr>
        <p:grpSpPr>
          <a:xfrm>
            <a:off x="6021541" y="994391"/>
            <a:ext cx="2462851"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18" name="Picture Placeholder 17"/>
          <p:cNvSpPr>
            <a:spLocks noGrp="1"/>
          </p:cNvSpPr>
          <p:nvPr>
            <p:ph type="pic" sz="quarter" idx="14"/>
          </p:nvPr>
        </p:nvSpPr>
        <p:spPr>
          <a:xfrm>
            <a:off x="6232256" y="1601512"/>
            <a:ext cx="4572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extLst>
      <p:ext uri="{BB962C8B-B14F-4D97-AF65-F5344CB8AC3E}">
        <p14:creationId xmlns:p14="http://schemas.microsoft.com/office/powerpoint/2010/main" val="1610321959"/>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345924" y="1807361"/>
            <a:ext cx="949744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3555791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9416" y="675723"/>
            <a:ext cx="1963949"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45923" y="675784"/>
            <a:ext cx="7290076"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4166557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45924" y="3307361"/>
            <a:ext cx="9489573"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345924" y="4777380"/>
            <a:ext cx="9489573"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9396382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21828412"/>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45925" y="3308581"/>
            <a:ext cx="9489571"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345925" y="4777381"/>
            <a:ext cx="9489571"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37443311"/>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45924" y="675773"/>
            <a:ext cx="949744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45956" y="1809750"/>
            <a:ext cx="4628369"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17708" y="1809749"/>
            <a:ext cx="4625656"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689742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7971618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5956" y="1812927"/>
            <a:ext cx="462836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5956" y="2389192"/>
            <a:ext cx="4628369"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17739" y="1812927"/>
            <a:ext cx="462836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39" y="2389192"/>
            <a:ext cx="462836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2503965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24969757"/>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50880550"/>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5924" y="446091"/>
            <a:ext cx="3547533"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5136875" y="446136"/>
            <a:ext cx="5706492"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45924" y="1631952"/>
            <a:ext cx="3547533"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5811711"/>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5940" y="1387058"/>
            <a:ext cx="4397271"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345924" y="2500312"/>
            <a:ext cx="4397272"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grpSp>
        <p:nvGrpSpPr>
          <p:cNvPr id="16" name="Group 15"/>
          <p:cNvGrpSpPr/>
          <p:nvPr/>
        </p:nvGrpSpPr>
        <p:grpSpPr>
          <a:xfrm>
            <a:off x="6021541" y="994391"/>
            <a:ext cx="2462851"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18" name="Picture Placeholder 17"/>
          <p:cNvSpPr>
            <a:spLocks noGrp="1"/>
          </p:cNvSpPr>
          <p:nvPr>
            <p:ph type="pic" sz="quarter" idx="14"/>
          </p:nvPr>
        </p:nvSpPr>
        <p:spPr>
          <a:xfrm>
            <a:off x="6232256" y="1601512"/>
            <a:ext cx="4572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extLst>
      <p:ext uri="{BB962C8B-B14F-4D97-AF65-F5344CB8AC3E}">
        <p14:creationId xmlns:p14="http://schemas.microsoft.com/office/powerpoint/2010/main" val="3860969203"/>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345924" y="1807361"/>
            <a:ext cx="949744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11683840"/>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9416" y="675723"/>
            <a:ext cx="1963949"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45923" y="675772"/>
            <a:ext cx="7290076"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52885573"/>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45924" y="3307361"/>
            <a:ext cx="9489573"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345924" y="4777380"/>
            <a:ext cx="9489573"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03645246"/>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87318433"/>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45925" y="3308581"/>
            <a:ext cx="9489571"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345925" y="4777381"/>
            <a:ext cx="9489571"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157999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30742035"/>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45924" y="675759"/>
            <a:ext cx="949744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45946" y="1809750"/>
            <a:ext cx="4628369"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17708" y="1809749"/>
            <a:ext cx="4625656"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4586852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5946" y="1812927"/>
            <a:ext cx="462836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5946" y="2389192"/>
            <a:ext cx="4628369"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17730" y="1812927"/>
            <a:ext cx="462836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30" y="2389192"/>
            <a:ext cx="462836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49204814"/>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3196948"/>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59533624"/>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5924" y="446091"/>
            <a:ext cx="3547533"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5136875" y="446122"/>
            <a:ext cx="5706492"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45924" y="1631952"/>
            <a:ext cx="3547533"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47582023"/>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5940" y="1387058"/>
            <a:ext cx="4397271"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345924" y="2500312"/>
            <a:ext cx="4397272"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grpSp>
        <p:nvGrpSpPr>
          <p:cNvPr id="16" name="Group 15"/>
          <p:cNvGrpSpPr/>
          <p:nvPr/>
        </p:nvGrpSpPr>
        <p:grpSpPr>
          <a:xfrm>
            <a:off x="6021541" y="994391"/>
            <a:ext cx="2462851"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18" name="Picture Placeholder 17"/>
          <p:cNvSpPr>
            <a:spLocks noGrp="1"/>
          </p:cNvSpPr>
          <p:nvPr>
            <p:ph type="pic" sz="quarter" idx="14"/>
          </p:nvPr>
        </p:nvSpPr>
        <p:spPr>
          <a:xfrm>
            <a:off x="6232256" y="1601512"/>
            <a:ext cx="4572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extLst>
      <p:ext uri="{BB962C8B-B14F-4D97-AF65-F5344CB8AC3E}">
        <p14:creationId xmlns:p14="http://schemas.microsoft.com/office/powerpoint/2010/main" val="3282153200"/>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345924" y="1807361"/>
            <a:ext cx="949744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2082966"/>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9416" y="675723"/>
            <a:ext cx="1963949"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45923" y="675758"/>
            <a:ext cx="7290076"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45184329"/>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45924" y="3307361"/>
            <a:ext cx="9489573"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345924" y="4777380"/>
            <a:ext cx="9489573"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82147772"/>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29864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5924" y="446091"/>
            <a:ext cx="3547533"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5136875" y="446174"/>
            <a:ext cx="5706492"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45924" y="1631952"/>
            <a:ext cx="3547533"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83935175"/>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45925" y="3308581"/>
            <a:ext cx="9489571"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345925" y="4777381"/>
            <a:ext cx="9489571"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48643697"/>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45924" y="675743"/>
            <a:ext cx="949744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45936" y="1809750"/>
            <a:ext cx="4628369"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17708" y="1809749"/>
            <a:ext cx="4625656"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34601232"/>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5936" y="1812927"/>
            <a:ext cx="462836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5936" y="2389192"/>
            <a:ext cx="4628369"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17719" y="1812927"/>
            <a:ext cx="462836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19" y="2389192"/>
            <a:ext cx="462836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8606622"/>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49266096"/>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74479576"/>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5924" y="446091"/>
            <a:ext cx="3547533"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5136875" y="446106"/>
            <a:ext cx="5706492"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45924" y="1631952"/>
            <a:ext cx="3547533"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84291369"/>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5937" y="1387058"/>
            <a:ext cx="4397271"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345924" y="2500312"/>
            <a:ext cx="4397272"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grpSp>
        <p:nvGrpSpPr>
          <p:cNvPr id="16" name="Group 15"/>
          <p:cNvGrpSpPr/>
          <p:nvPr/>
        </p:nvGrpSpPr>
        <p:grpSpPr>
          <a:xfrm>
            <a:off x="6021541" y="994391"/>
            <a:ext cx="2462851"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18" name="Picture Placeholder 17"/>
          <p:cNvSpPr>
            <a:spLocks noGrp="1"/>
          </p:cNvSpPr>
          <p:nvPr>
            <p:ph type="pic" sz="quarter" idx="14"/>
          </p:nvPr>
        </p:nvSpPr>
        <p:spPr>
          <a:xfrm>
            <a:off x="6232256" y="1601512"/>
            <a:ext cx="4572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extLst>
      <p:ext uri="{BB962C8B-B14F-4D97-AF65-F5344CB8AC3E}">
        <p14:creationId xmlns:p14="http://schemas.microsoft.com/office/powerpoint/2010/main" val="2039838592"/>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345924" y="1807361"/>
            <a:ext cx="949744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13773483"/>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9416" y="675723"/>
            <a:ext cx="1963949"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45923" y="675742"/>
            <a:ext cx="7290076"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84261700"/>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45923" y="3307356"/>
            <a:ext cx="9489573"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345923" y="4777380"/>
            <a:ext cx="9489573"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028932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5940" y="1387058"/>
            <a:ext cx="4397271"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345924" y="2500312"/>
            <a:ext cx="4397272"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grpSp>
        <p:nvGrpSpPr>
          <p:cNvPr id="16" name="Group 15"/>
          <p:cNvGrpSpPr/>
          <p:nvPr/>
        </p:nvGrpSpPr>
        <p:grpSpPr>
          <a:xfrm>
            <a:off x="6021541" y="994391"/>
            <a:ext cx="2462851"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18" name="Picture Placeholder 17"/>
          <p:cNvSpPr>
            <a:spLocks noGrp="1"/>
          </p:cNvSpPr>
          <p:nvPr>
            <p:ph type="pic" sz="quarter" idx="14"/>
          </p:nvPr>
        </p:nvSpPr>
        <p:spPr>
          <a:xfrm>
            <a:off x="6232256" y="1601512"/>
            <a:ext cx="4572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extLst>
      <p:ext uri="{BB962C8B-B14F-4D97-AF65-F5344CB8AC3E}">
        <p14:creationId xmlns:p14="http://schemas.microsoft.com/office/powerpoint/2010/main" val="2370636826"/>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24658211"/>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45924" y="3308581"/>
            <a:ext cx="9489571"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345924" y="4777381"/>
            <a:ext cx="9489571"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61264283"/>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45924" y="675725"/>
            <a:ext cx="949744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45924" y="1809750"/>
            <a:ext cx="4628369"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17708" y="1809749"/>
            <a:ext cx="4625656"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66990926"/>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5924" y="1812927"/>
            <a:ext cx="462836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5924" y="2389190"/>
            <a:ext cx="4628369"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17707" y="1812927"/>
            <a:ext cx="462836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7" y="2389190"/>
            <a:ext cx="462836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24600541"/>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95984109"/>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46530312"/>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5923" y="446088"/>
            <a:ext cx="3547533"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5136873" y="446088"/>
            <a:ext cx="5706492"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45923" y="1631950"/>
            <a:ext cx="3547533"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57458517"/>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5925" y="1387058"/>
            <a:ext cx="4397271"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345924" y="2500312"/>
            <a:ext cx="4397272"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grpSp>
        <p:nvGrpSpPr>
          <p:cNvPr id="16" name="Group 15"/>
          <p:cNvGrpSpPr/>
          <p:nvPr/>
        </p:nvGrpSpPr>
        <p:grpSpPr>
          <a:xfrm>
            <a:off x="6021539" y="994388"/>
            <a:ext cx="2462851"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18" name="Picture Placeholder 17"/>
          <p:cNvSpPr>
            <a:spLocks noGrp="1"/>
          </p:cNvSpPr>
          <p:nvPr>
            <p:ph type="pic" sz="quarter" idx="14"/>
          </p:nvPr>
        </p:nvSpPr>
        <p:spPr>
          <a:xfrm>
            <a:off x="6232256" y="1601512"/>
            <a:ext cx="4572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extLst>
      <p:ext uri="{BB962C8B-B14F-4D97-AF65-F5344CB8AC3E}">
        <p14:creationId xmlns:p14="http://schemas.microsoft.com/office/powerpoint/2010/main" val="2759771818"/>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345924" y="1807361"/>
            <a:ext cx="949744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37739114"/>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9415" y="675723"/>
            <a:ext cx="1963949"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45923" y="675724"/>
            <a:ext cx="7290076"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729391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92833" y="4042576"/>
            <a:ext cx="2325260"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3" name="Oval 52"/>
          <p:cNvSpPr>
            <a:spLocks noChangeAspect="1"/>
          </p:cNvSpPr>
          <p:nvPr/>
        </p:nvSpPr>
        <p:spPr>
          <a:xfrm>
            <a:off x="694186" y="1095311"/>
            <a:ext cx="2545644"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2" name="Oval 51"/>
          <p:cNvSpPr>
            <a:spLocks noChangeAspect="1"/>
          </p:cNvSpPr>
          <p:nvPr/>
        </p:nvSpPr>
        <p:spPr>
          <a:xfrm>
            <a:off x="2504975" y="283020"/>
            <a:ext cx="2545644"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4" name="Oval 53"/>
          <p:cNvSpPr>
            <a:spLocks noChangeAspect="1"/>
          </p:cNvSpPr>
          <p:nvPr/>
        </p:nvSpPr>
        <p:spPr>
          <a:xfrm>
            <a:off x="694184" y="5729135"/>
            <a:ext cx="2545645"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0" name="Oval 129"/>
          <p:cNvSpPr>
            <a:spLocks noChangeAspect="1"/>
          </p:cNvSpPr>
          <p:nvPr/>
        </p:nvSpPr>
        <p:spPr>
          <a:xfrm>
            <a:off x="-62280" y="-61709"/>
            <a:ext cx="1932143"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1" name="Oval 130"/>
          <p:cNvSpPr>
            <a:spLocks noChangeAspect="1"/>
          </p:cNvSpPr>
          <p:nvPr/>
        </p:nvSpPr>
        <p:spPr>
          <a:xfrm>
            <a:off x="1232151" y="-161623"/>
            <a:ext cx="2545644"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2" name="Oval 131"/>
          <p:cNvSpPr>
            <a:spLocks noChangeAspect="1"/>
          </p:cNvSpPr>
          <p:nvPr/>
        </p:nvSpPr>
        <p:spPr>
          <a:xfrm>
            <a:off x="3" y="660825"/>
            <a:ext cx="2545644"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3" name="Oval 132"/>
          <p:cNvSpPr>
            <a:spLocks noChangeAspect="1"/>
          </p:cNvSpPr>
          <p:nvPr/>
        </p:nvSpPr>
        <p:spPr>
          <a:xfrm>
            <a:off x="9996766" y="-61709"/>
            <a:ext cx="2259289"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4" name="Oval 133"/>
          <p:cNvSpPr>
            <a:spLocks noChangeAspect="1"/>
          </p:cNvSpPr>
          <p:nvPr/>
        </p:nvSpPr>
        <p:spPr>
          <a:xfrm>
            <a:off x="8156672" y="-61708"/>
            <a:ext cx="2545645"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5" name="Oval 134"/>
          <p:cNvSpPr>
            <a:spLocks noChangeAspect="1"/>
          </p:cNvSpPr>
          <p:nvPr/>
        </p:nvSpPr>
        <p:spPr>
          <a:xfrm>
            <a:off x="9992605" y="1095309"/>
            <a:ext cx="2263392"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6" name="Oval 135"/>
          <p:cNvSpPr>
            <a:spLocks noChangeAspect="1"/>
          </p:cNvSpPr>
          <p:nvPr/>
        </p:nvSpPr>
        <p:spPr>
          <a:xfrm>
            <a:off x="10742233" y="5140433"/>
            <a:ext cx="1516259"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7" name="Oval 136"/>
          <p:cNvSpPr>
            <a:spLocks noChangeAspect="1"/>
          </p:cNvSpPr>
          <p:nvPr/>
        </p:nvSpPr>
        <p:spPr>
          <a:xfrm>
            <a:off x="8882283" y="4362999"/>
            <a:ext cx="2545644"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8" name="Oval 137"/>
          <p:cNvSpPr>
            <a:spLocks noChangeAspect="1"/>
          </p:cNvSpPr>
          <p:nvPr/>
        </p:nvSpPr>
        <p:spPr>
          <a:xfrm>
            <a:off x="-92831" y="4948766"/>
            <a:ext cx="1805147"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9" name="Oval 138"/>
          <p:cNvSpPr>
            <a:spLocks noChangeAspect="1"/>
          </p:cNvSpPr>
          <p:nvPr/>
        </p:nvSpPr>
        <p:spPr>
          <a:xfrm>
            <a:off x="944631" y="4790423"/>
            <a:ext cx="2545644"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40" name="Oval 139"/>
          <p:cNvSpPr>
            <a:spLocks noChangeAspect="1"/>
          </p:cNvSpPr>
          <p:nvPr/>
        </p:nvSpPr>
        <p:spPr>
          <a:xfrm>
            <a:off x="8156671" y="783992"/>
            <a:ext cx="2545644"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41" name="Oval 140"/>
          <p:cNvSpPr>
            <a:spLocks noChangeAspect="1"/>
          </p:cNvSpPr>
          <p:nvPr/>
        </p:nvSpPr>
        <p:spPr>
          <a:xfrm>
            <a:off x="8612071" y="5140433"/>
            <a:ext cx="2545644"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18" name="Oval 117"/>
          <p:cNvSpPr>
            <a:spLocks noChangeAspect="1"/>
          </p:cNvSpPr>
          <p:nvPr/>
        </p:nvSpPr>
        <p:spPr>
          <a:xfrm>
            <a:off x="11197605" y="597861"/>
            <a:ext cx="1058392"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9" name="Oval 118"/>
          <p:cNvSpPr>
            <a:spLocks noChangeAspect="1"/>
          </p:cNvSpPr>
          <p:nvPr/>
        </p:nvSpPr>
        <p:spPr>
          <a:xfrm>
            <a:off x="8466800" y="206512"/>
            <a:ext cx="1388368"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0" name="Oval 119"/>
          <p:cNvSpPr>
            <a:spLocks noChangeAspect="1"/>
          </p:cNvSpPr>
          <p:nvPr/>
        </p:nvSpPr>
        <p:spPr>
          <a:xfrm>
            <a:off x="9162894" y="1450645"/>
            <a:ext cx="1624337"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1" name="Oval 120"/>
          <p:cNvSpPr>
            <a:spLocks noChangeAspect="1"/>
          </p:cNvSpPr>
          <p:nvPr/>
        </p:nvSpPr>
        <p:spPr>
          <a:xfrm>
            <a:off x="9625424" y="2049927"/>
            <a:ext cx="1388368"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2" name="Oval 121"/>
          <p:cNvSpPr>
            <a:spLocks noChangeAspect="1"/>
          </p:cNvSpPr>
          <p:nvPr/>
        </p:nvSpPr>
        <p:spPr>
          <a:xfrm>
            <a:off x="10332555" y="2661634"/>
            <a:ext cx="961744"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3" name="Oval 122"/>
          <p:cNvSpPr>
            <a:spLocks noChangeAspect="1"/>
          </p:cNvSpPr>
          <p:nvPr/>
        </p:nvSpPr>
        <p:spPr>
          <a:xfrm>
            <a:off x="913405" y="-100976"/>
            <a:ext cx="1591568"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4" name="Oval 123"/>
          <p:cNvSpPr>
            <a:spLocks noChangeAspect="1"/>
          </p:cNvSpPr>
          <p:nvPr/>
        </p:nvSpPr>
        <p:spPr>
          <a:xfrm>
            <a:off x="2003520" y="-100976"/>
            <a:ext cx="1372037"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5" name="Oval 124"/>
          <p:cNvSpPr>
            <a:spLocks noChangeAspect="1"/>
          </p:cNvSpPr>
          <p:nvPr/>
        </p:nvSpPr>
        <p:spPr>
          <a:xfrm>
            <a:off x="-92829" y="-100976"/>
            <a:ext cx="787017"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6" name="Oval 125"/>
          <p:cNvSpPr>
            <a:spLocks noChangeAspect="1"/>
          </p:cNvSpPr>
          <p:nvPr/>
        </p:nvSpPr>
        <p:spPr>
          <a:xfrm>
            <a:off x="369911" y="4321870"/>
            <a:ext cx="1862516"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7" name="Oval 126"/>
          <p:cNvSpPr>
            <a:spLocks noChangeAspect="1"/>
          </p:cNvSpPr>
          <p:nvPr/>
        </p:nvSpPr>
        <p:spPr>
          <a:xfrm>
            <a:off x="7722899" y="6490052"/>
            <a:ext cx="148791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8" name="Oval 127"/>
          <p:cNvSpPr>
            <a:spLocks noChangeAspect="1"/>
          </p:cNvSpPr>
          <p:nvPr/>
        </p:nvSpPr>
        <p:spPr>
          <a:xfrm>
            <a:off x="8170723" y="6408840"/>
            <a:ext cx="164935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9" name="Oval 128"/>
          <p:cNvSpPr>
            <a:spLocks noChangeAspect="1"/>
          </p:cNvSpPr>
          <p:nvPr/>
        </p:nvSpPr>
        <p:spPr>
          <a:xfrm>
            <a:off x="10103541" y="6408928"/>
            <a:ext cx="1615211"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7" name="Oval 96"/>
          <p:cNvSpPr>
            <a:spLocks noChangeAspect="1"/>
          </p:cNvSpPr>
          <p:nvPr/>
        </p:nvSpPr>
        <p:spPr>
          <a:xfrm>
            <a:off x="14764" y="4941986"/>
            <a:ext cx="814973"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8" name="Oval 97"/>
          <p:cNvSpPr>
            <a:spLocks noChangeAspect="1"/>
          </p:cNvSpPr>
          <p:nvPr/>
        </p:nvSpPr>
        <p:spPr>
          <a:xfrm>
            <a:off x="-92832" y="6172569"/>
            <a:ext cx="1037463"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9" name="Oval 98"/>
          <p:cNvSpPr>
            <a:spLocks noChangeAspect="1"/>
          </p:cNvSpPr>
          <p:nvPr/>
        </p:nvSpPr>
        <p:spPr>
          <a:xfrm>
            <a:off x="-92833" y="5158575"/>
            <a:ext cx="751365"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0" name="Oval 99"/>
          <p:cNvSpPr>
            <a:spLocks noChangeAspect="1"/>
          </p:cNvSpPr>
          <p:nvPr/>
        </p:nvSpPr>
        <p:spPr>
          <a:xfrm>
            <a:off x="-34344" y="482386"/>
            <a:ext cx="797888"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1" name="Oval 100"/>
          <p:cNvSpPr>
            <a:spLocks noChangeAspect="1"/>
          </p:cNvSpPr>
          <p:nvPr/>
        </p:nvSpPr>
        <p:spPr>
          <a:xfrm>
            <a:off x="632335" y="836880"/>
            <a:ext cx="1214423"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2" name="Oval 101"/>
          <p:cNvSpPr>
            <a:spLocks noChangeAspect="1"/>
          </p:cNvSpPr>
          <p:nvPr/>
        </p:nvSpPr>
        <p:spPr>
          <a:xfrm>
            <a:off x="425689" y="1452262"/>
            <a:ext cx="1030657"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3" name="Oval 102"/>
          <p:cNvSpPr>
            <a:spLocks noChangeAspect="1"/>
          </p:cNvSpPr>
          <p:nvPr/>
        </p:nvSpPr>
        <p:spPr>
          <a:xfrm>
            <a:off x="495011" y="1886983"/>
            <a:ext cx="813821"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4" name="Oval 103"/>
          <p:cNvSpPr>
            <a:spLocks noChangeAspect="1"/>
          </p:cNvSpPr>
          <p:nvPr/>
        </p:nvSpPr>
        <p:spPr>
          <a:xfrm>
            <a:off x="206236" y="1919682"/>
            <a:ext cx="695685"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5" name="Oval 104"/>
          <p:cNvSpPr>
            <a:spLocks noChangeAspect="1"/>
          </p:cNvSpPr>
          <p:nvPr/>
        </p:nvSpPr>
        <p:spPr>
          <a:xfrm>
            <a:off x="9736689" y="-61709"/>
            <a:ext cx="1214424"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6" name="Oval 105"/>
          <p:cNvSpPr>
            <a:spLocks noChangeAspect="1"/>
          </p:cNvSpPr>
          <p:nvPr/>
        </p:nvSpPr>
        <p:spPr>
          <a:xfrm>
            <a:off x="11624165" y="-61709"/>
            <a:ext cx="631832"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7" name="Oval 106"/>
          <p:cNvSpPr>
            <a:spLocks noChangeAspect="1"/>
          </p:cNvSpPr>
          <p:nvPr/>
        </p:nvSpPr>
        <p:spPr>
          <a:xfrm>
            <a:off x="10331042" y="283020"/>
            <a:ext cx="1504695"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8" name="Oval 107"/>
          <p:cNvSpPr>
            <a:spLocks noChangeAspect="1"/>
          </p:cNvSpPr>
          <p:nvPr/>
        </p:nvSpPr>
        <p:spPr>
          <a:xfrm>
            <a:off x="11886293" y="749603"/>
            <a:ext cx="369707"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9" name="Oval 108"/>
          <p:cNvSpPr>
            <a:spLocks noChangeAspect="1"/>
          </p:cNvSpPr>
          <p:nvPr/>
        </p:nvSpPr>
        <p:spPr>
          <a:xfrm>
            <a:off x="10121161" y="728498"/>
            <a:ext cx="1292979"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0" name="Oval 109"/>
          <p:cNvSpPr>
            <a:spLocks noChangeAspect="1"/>
          </p:cNvSpPr>
          <p:nvPr/>
        </p:nvSpPr>
        <p:spPr>
          <a:xfrm>
            <a:off x="9960055" y="1326476"/>
            <a:ext cx="81092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1" name="Oval 110"/>
          <p:cNvSpPr>
            <a:spLocks noChangeAspect="1"/>
          </p:cNvSpPr>
          <p:nvPr/>
        </p:nvSpPr>
        <p:spPr>
          <a:xfrm>
            <a:off x="10173255" y="5611514"/>
            <a:ext cx="984460"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2" name="Oval 111"/>
          <p:cNvSpPr>
            <a:spLocks noChangeAspect="1"/>
          </p:cNvSpPr>
          <p:nvPr/>
        </p:nvSpPr>
        <p:spPr>
          <a:xfrm>
            <a:off x="9297179" y="5242341"/>
            <a:ext cx="984460"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3" name="Oval 112"/>
          <p:cNvSpPr>
            <a:spLocks noChangeAspect="1"/>
          </p:cNvSpPr>
          <p:nvPr/>
        </p:nvSpPr>
        <p:spPr>
          <a:xfrm>
            <a:off x="9992607" y="4928253"/>
            <a:ext cx="984460"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4" name="Oval 113"/>
          <p:cNvSpPr>
            <a:spLocks noChangeAspect="1"/>
          </p:cNvSpPr>
          <p:nvPr/>
        </p:nvSpPr>
        <p:spPr>
          <a:xfrm>
            <a:off x="10972045" y="5666511"/>
            <a:ext cx="807512"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5" name="Oval 114"/>
          <p:cNvSpPr>
            <a:spLocks noChangeAspect="1"/>
          </p:cNvSpPr>
          <p:nvPr/>
        </p:nvSpPr>
        <p:spPr>
          <a:xfrm>
            <a:off x="10771033" y="4097929"/>
            <a:ext cx="738065"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6" name="Oval 115"/>
          <p:cNvSpPr>
            <a:spLocks noChangeAspect="1"/>
          </p:cNvSpPr>
          <p:nvPr/>
        </p:nvSpPr>
        <p:spPr>
          <a:xfrm>
            <a:off x="11215813" y="5057965"/>
            <a:ext cx="738065"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7" name="Oval 116"/>
          <p:cNvSpPr>
            <a:spLocks noChangeAspect="1"/>
          </p:cNvSpPr>
          <p:nvPr/>
        </p:nvSpPr>
        <p:spPr>
          <a:xfrm>
            <a:off x="11584789" y="4790335"/>
            <a:ext cx="671211"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345976" y="675811"/>
            <a:ext cx="9500151"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345924" y="1807361"/>
            <a:ext cx="9500149"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583125" y="5951897"/>
            <a:ext cx="28448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5" name="Footer Placeholder 4"/>
          <p:cNvSpPr>
            <a:spLocks noGrp="1"/>
          </p:cNvSpPr>
          <p:nvPr>
            <p:ph type="ftr" sz="quarter" idx="3"/>
          </p:nvPr>
        </p:nvSpPr>
        <p:spPr>
          <a:xfrm>
            <a:off x="1574595" y="5951897"/>
            <a:ext cx="7008532"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763602" y="5951897"/>
            <a:ext cx="811049"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
        <p:nvSpPr>
          <p:cNvPr id="55" name="Oval 54"/>
          <p:cNvSpPr>
            <a:spLocks noChangeAspect="1"/>
          </p:cNvSpPr>
          <p:nvPr/>
        </p:nvSpPr>
        <p:spPr>
          <a:xfrm>
            <a:off x="2110896" y="5454223"/>
            <a:ext cx="2545645"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7" name="Oval 56"/>
          <p:cNvSpPr>
            <a:spLocks noChangeAspect="1"/>
          </p:cNvSpPr>
          <p:nvPr/>
        </p:nvSpPr>
        <p:spPr>
          <a:xfrm>
            <a:off x="11427928" y="3382942"/>
            <a:ext cx="408413"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58" name="Oval 57"/>
          <p:cNvSpPr>
            <a:spLocks noChangeAspect="1"/>
          </p:cNvSpPr>
          <p:nvPr/>
        </p:nvSpPr>
        <p:spPr>
          <a:xfrm>
            <a:off x="11197608" y="3536097"/>
            <a:ext cx="408413"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59" name="Oval 58"/>
          <p:cNvSpPr>
            <a:spLocks noChangeAspect="1"/>
          </p:cNvSpPr>
          <p:nvPr/>
        </p:nvSpPr>
        <p:spPr>
          <a:xfrm>
            <a:off x="11477880" y="3688497"/>
            <a:ext cx="408413"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0" name="Oval 59"/>
          <p:cNvSpPr>
            <a:spLocks noChangeAspect="1"/>
          </p:cNvSpPr>
          <p:nvPr/>
        </p:nvSpPr>
        <p:spPr>
          <a:xfrm>
            <a:off x="206280" y="2699015"/>
            <a:ext cx="623503"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1" name="Oval 60"/>
          <p:cNvSpPr>
            <a:spLocks noChangeAspect="1"/>
          </p:cNvSpPr>
          <p:nvPr/>
        </p:nvSpPr>
        <p:spPr>
          <a:xfrm>
            <a:off x="632280" y="3166555"/>
            <a:ext cx="611693"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2" name="Oval 61"/>
          <p:cNvSpPr>
            <a:spLocks noChangeAspect="1"/>
          </p:cNvSpPr>
          <p:nvPr/>
        </p:nvSpPr>
        <p:spPr>
          <a:xfrm>
            <a:off x="360402" y="3382949"/>
            <a:ext cx="469393"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3" name="Oval 62"/>
          <p:cNvSpPr>
            <a:spLocks noChangeAspect="1"/>
          </p:cNvSpPr>
          <p:nvPr/>
        </p:nvSpPr>
        <p:spPr>
          <a:xfrm>
            <a:off x="-115465" y="2581479"/>
            <a:ext cx="181392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64" name="Oval 63"/>
          <p:cNvSpPr>
            <a:spLocks noChangeAspect="1"/>
          </p:cNvSpPr>
          <p:nvPr/>
        </p:nvSpPr>
        <p:spPr>
          <a:xfrm>
            <a:off x="8230889" y="2395503"/>
            <a:ext cx="1624337"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91313727"/>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92833" y="4042576"/>
            <a:ext cx="2325260"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3" name="Oval 52"/>
          <p:cNvSpPr>
            <a:spLocks noChangeAspect="1"/>
          </p:cNvSpPr>
          <p:nvPr/>
        </p:nvSpPr>
        <p:spPr>
          <a:xfrm>
            <a:off x="694186" y="1095311"/>
            <a:ext cx="2545644"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2" name="Oval 51"/>
          <p:cNvSpPr>
            <a:spLocks noChangeAspect="1"/>
          </p:cNvSpPr>
          <p:nvPr/>
        </p:nvSpPr>
        <p:spPr>
          <a:xfrm>
            <a:off x="2504975" y="283018"/>
            <a:ext cx="2545644"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4" name="Oval 53"/>
          <p:cNvSpPr>
            <a:spLocks noChangeAspect="1"/>
          </p:cNvSpPr>
          <p:nvPr/>
        </p:nvSpPr>
        <p:spPr>
          <a:xfrm>
            <a:off x="694184" y="5729135"/>
            <a:ext cx="2545645"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0" name="Oval 129"/>
          <p:cNvSpPr>
            <a:spLocks noChangeAspect="1"/>
          </p:cNvSpPr>
          <p:nvPr/>
        </p:nvSpPr>
        <p:spPr>
          <a:xfrm>
            <a:off x="-62280" y="-61709"/>
            <a:ext cx="1932143"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1" name="Oval 130"/>
          <p:cNvSpPr>
            <a:spLocks noChangeAspect="1"/>
          </p:cNvSpPr>
          <p:nvPr/>
        </p:nvSpPr>
        <p:spPr>
          <a:xfrm>
            <a:off x="1232151" y="-161623"/>
            <a:ext cx="2545644"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2" name="Oval 131"/>
          <p:cNvSpPr>
            <a:spLocks noChangeAspect="1"/>
          </p:cNvSpPr>
          <p:nvPr/>
        </p:nvSpPr>
        <p:spPr>
          <a:xfrm>
            <a:off x="3" y="660823"/>
            <a:ext cx="2545644"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3" name="Oval 132"/>
          <p:cNvSpPr>
            <a:spLocks noChangeAspect="1"/>
          </p:cNvSpPr>
          <p:nvPr/>
        </p:nvSpPr>
        <p:spPr>
          <a:xfrm>
            <a:off x="9996765" y="-61709"/>
            <a:ext cx="2259289"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4" name="Oval 133"/>
          <p:cNvSpPr>
            <a:spLocks noChangeAspect="1"/>
          </p:cNvSpPr>
          <p:nvPr/>
        </p:nvSpPr>
        <p:spPr>
          <a:xfrm>
            <a:off x="8156672" y="-61708"/>
            <a:ext cx="2545645"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5" name="Oval 134"/>
          <p:cNvSpPr>
            <a:spLocks noChangeAspect="1"/>
          </p:cNvSpPr>
          <p:nvPr/>
        </p:nvSpPr>
        <p:spPr>
          <a:xfrm>
            <a:off x="9992605" y="1095309"/>
            <a:ext cx="2263392"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6" name="Oval 135"/>
          <p:cNvSpPr>
            <a:spLocks noChangeAspect="1"/>
          </p:cNvSpPr>
          <p:nvPr/>
        </p:nvSpPr>
        <p:spPr>
          <a:xfrm>
            <a:off x="10742233" y="5140431"/>
            <a:ext cx="1516259"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7" name="Oval 136"/>
          <p:cNvSpPr>
            <a:spLocks noChangeAspect="1"/>
          </p:cNvSpPr>
          <p:nvPr/>
        </p:nvSpPr>
        <p:spPr>
          <a:xfrm>
            <a:off x="8882283" y="4362997"/>
            <a:ext cx="2545644"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8" name="Oval 137"/>
          <p:cNvSpPr>
            <a:spLocks noChangeAspect="1"/>
          </p:cNvSpPr>
          <p:nvPr/>
        </p:nvSpPr>
        <p:spPr>
          <a:xfrm>
            <a:off x="-92831" y="4948766"/>
            <a:ext cx="1805147"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9" name="Oval 138"/>
          <p:cNvSpPr>
            <a:spLocks noChangeAspect="1"/>
          </p:cNvSpPr>
          <p:nvPr/>
        </p:nvSpPr>
        <p:spPr>
          <a:xfrm>
            <a:off x="944631" y="4790421"/>
            <a:ext cx="2545644"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40" name="Oval 139"/>
          <p:cNvSpPr>
            <a:spLocks noChangeAspect="1"/>
          </p:cNvSpPr>
          <p:nvPr/>
        </p:nvSpPr>
        <p:spPr>
          <a:xfrm>
            <a:off x="8156671" y="783992"/>
            <a:ext cx="2545644"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41" name="Oval 140"/>
          <p:cNvSpPr>
            <a:spLocks noChangeAspect="1"/>
          </p:cNvSpPr>
          <p:nvPr/>
        </p:nvSpPr>
        <p:spPr>
          <a:xfrm>
            <a:off x="8612071" y="5140431"/>
            <a:ext cx="2545644"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18" name="Oval 117"/>
          <p:cNvSpPr>
            <a:spLocks noChangeAspect="1"/>
          </p:cNvSpPr>
          <p:nvPr/>
        </p:nvSpPr>
        <p:spPr>
          <a:xfrm>
            <a:off x="11197605" y="597861"/>
            <a:ext cx="1058392"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9" name="Oval 118"/>
          <p:cNvSpPr>
            <a:spLocks noChangeAspect="1"/>
          </p:cNvSpPr>
          <p:nvPr/>
        </p:nvSpPr>
        <p:spPr>
          <a:xfrm>
            <a:off x="8466800" y="206512"/>
            <a:ext cx="1388368"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0" name="Oval 119"/>
          <p:cNvSpPr>
            <a:spLocks noChangeAspect="1"/>
          </p:cNvSpPr>
          <p:nvPr/>
        </p:nvSpPr>
        <p:spPr>
          <a:xfrm>
            <a:off x="9162893" y="1450645"/>
            <a:ext cx="1624337"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1" name="Oval 120"/>
          <p:cNvSpPr>
            <a:spLocks noChangeAspect="1"/>
          </p:cNvSpPr>
          <p:nvPr/>
        </p:nvSpPr>
        <p:spPr>
          <a:xfrm>
            <a:off x="9625424" y="2049927"/>
            <a:ext cx="1388368"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2" name="Oval 121"/>
          <p:cNvSpPr>
            <a:spLocks noChangeAspect="1"/>
          </p:cNvSpPr>
          <p:nvPr/>
        </p:nvSpPr>
        <p:spPr>
          <a:xfrm>
            <a:off x="10332555" y="2661634"/>
            <a:ext cx="961744"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3" name="Oval 122"/>
          <p:cNvSpPr>
            <a:spLocks noChangeAspect="1"/>
          </p:cNvSpPr>
          <p:nvPr/>
        </p:nvSpPr>
        <p:spPr>
          <a:xfrm>
            <a:off x="913405" y="-100976"/>
            <a:ext cx="1591568"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4" name="Oval 123"/>
          <p:cNvSpPr>
            <a:spLocks noChangeAspect="1"/>
          </p:cNvSpPr>
          <p:nvPr/>
        </p:nvSpPr>
        <p:spPr>
          <a:xfrm>
            <a:off x="2003520" y="-100976"/>
            <a:ext cx="1372037"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5" name="Oval 124"/>
          <p:cNvSpPr>
            <a:spLocks noChangeAspect="1"/>
          </p:cNvSpPr>
          <p:nvPr/>
        </p:nvSpPr>
        <p:spPr>
          <a:xfrm>
            <a:off x="-92829" y="-100976"/>
            <a:ext cx="787017"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6" name="Oval 125"/>
          <p:cNvSpPr>
            <a:spLocks noChangeAspect="1"/>
          </p:cNvSpPr>
          <p:nvPr/>
        </p:nvSpPr>
        <p:spPr>
          <a:xfrm>
            <a:off x="369911" y="4321868"/>
            <a:ext cx="1862516"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7" name="Oval 126"/>
          <p:cNvSpPr>
            <a:spLocks noChangeAspect="1"/>
          </p:cNvSpPr>
          <p:nvPr/>
        </p:nvSpPr>
        <p:spPr>
          <a:xfrm>
            <a:off x="7722898" y="6490050"/>
            <a:ext cx="148791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8" name="Oval 127"/>
          <p:cNvSpPr>
            <a:spLocks noChangeAspect="1"/>
          </p:cNvSpPr>
          <p:nvPr/>
        </p:nvSpPr>
        <p:spPr>
          <a:xfrm>
            <a:off x="8170722" y="6408840"/>
            <a:ext cx="164935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9" name="Oval 128"/>
          <p:cNvSpPr>
            <a:spLocks noChangeAspect="1"/>
          </p:cNvSpPr>
          <p:nvPr/>
        </p:nvSpPr>
        <p:spPr>
          <a:xfrm>
            <a:off x="10103541" y="6408926"/>
            <a:ext cx="1615211"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7" name="Oval 96"/>
          <p:cNvSpPr>
            <a:spLocks noChangeAspect="1"/>
          </p:cNvSpPr>
          <p:nvPr/>
        </p:nvSpPr>
        <p:spPr>
          <a:xfrm>
            <a:off x="14764" y="4941986"/>
            <a:ext cx="814973"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8" name="Oval 97"/>
          <p:cNvSpPr>
            <a:spLocks noChangeAspect="1"/>
          </p:cNvSpPr>
          <p:nvPr/>
        </p:nvSpPr>
        <p:spPr>
          <a:xfrm>
            <a:off x="-92832" y="6172569"/>
            <a:ext cx="1037463"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9" name="Oval 98"/>
          <p:cNvSpPr>
            <a:spLocks noChangeAspect="1"/>
          </p:cNvSpPr>
          <p:nvPr/>
        </p:nvSpPr>
        <p:spPr>
          <a:xfrm>
            <a:off x="-92833" y="5158575"/>
            <a:ext cx="751365"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0" name="Oval 99"/>
          <p:cNvSpPr>
            <a:spLocks noChangeAspect="1"/>
          </p:cNvSpPr>
          <p:nvPr/>
        </p:nvSpPr>
        <p:spPr>
          <a:xfrm>
            <a:off x="-34344" y="482386"/>
            <a:ext cx="797888"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1" name="Oval 100"/>
          <p:cNvSpPr>
            <a:spLocks noChangeAspect="1"/>
          </p:cNvSpPr>
          <p:nvPr/>
        </p:nvSpPr>
        <p:spPr>
          <a:xfrm>
            <a:off x="632334" y="836878"/>
            <a:ext cx="1214423"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2" name="Oval 101"/>
          <p:cNvSpPr>
            <a:spLocks noChangeAspect="1"/>
          </p:cNvSpPr>
          <p:nvPr/>
        </p:nvSpPr>
        <p:spPr>
          <a:xfrm>
            <a:off x="425688" y="1452262"/>
            <a:ext cx="1030657"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3" name="Oval 102"/>
          <p:cNvSpPr>
            <a:spLocks noChangeAspect="1"/>
          </p:cNvSpPr>
          <p:nvPr/>
        </p:nvSpPr>
        <p:spPr>
          <a:xfrm>
            <a:off x="495011" y="1886983"/>
            <a:ext cx="813821"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4" name="Oval 103"/>
          <p:cNvSpPr>
            <a:spLocks noChangeAspect="1"/>
          </p:cNvSpPr>
          <p:nvPr/>
        </p:nvSpPr>
        <p:spPr>
          <a:xfrm>
            <a:off x="206236" y="1919682"/>
            <a:ext cx="695685"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5" name="Oval 104"/>
          <p:cNvSpPr>
            <a:spLocks noChangeAspect="1"/>
          </p:cNvSpPr>
          <p:nvPr/>
        </p:nvSpPr>
        <p:spPr>
          <a:xfrm>
            <a:off x="9736689" y="-61709"/>
            <a:ext cx="1214424"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6" name="Oval 105"/>
          <p:cNvSpPr>
            <a:spLocks noChangeAspect="1"/>
          </p:cNvSpPr>
          <p:nvPr/>
        </p:nvSpPr>
        <p:spPr>
          <a:xfrm>
            <a:off x="11624165" y="-61709"/>
            <a:ext cx="631832"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7" name="Oval 106"/>
          <p:cNvSpPr>
            <a:spLocks noChangeAspect="1"/>
          </p:cNvSpPr>
          <p:nvPr/>
        </p:nvSpPr>
        <p:spPr>
          <a:xfrm>
            <a:off x="10331041" y="283018"/>
            <a:ext cx="1504695"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8" name="Oval 107"/>
          <p:cNvSpPr>
            <a:spLocks noChangeAspect="1"/>
          </p:cNvSpPr>
          <p:nvPr/>
        </p:nvSpPr>
        <p:spPr>
          <a:xfrm>
            <a:off x="11886293" y="749603"/>
            <a:ext cx="369707"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9" name="Oval 108"/>
          <p:cNvSpPr>
            <a:spLocks noChangeAspect="1"/>
          </p:cNvSpPr>
          <p:nvPr/>
        </p:nvSpPr>
        <p:spPr>
          <a:xfrm>
            <a:off x="10121161" y="728498"/>
            <a:ext cx="1292979"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0" name="Oval 109"/>
          <p:cNvSpPr>
            <a:spLocks noChangeAspect="1"/>
          </p:cNvSpPr>
          <p:nvPr/>
        </p:nvSpPr>
        <p:spPr>
          <a:xfrm>
            <a:off x="9960055" y="1326476"/>
            <a:ext cx="81092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1" name="Oval 110"/>
          <p:cNvSpPr>
            <a:spLocks noChangeAspect="1"/>
          </p:cNvSpPr>
          <p:nvPr/>
        </p:nvSpPr>
        <p:spPr>
          <a:xfrm>
            <a:off x="10173255" y="5611512"/>
            <a:ext cx="984460"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2" name="Oval 111"/>
          <p:cNvSpPr>
            <a:spLocks noChangeAspect="1"/>
          </p:cNvSpPr>
          <p:nvPr/>
        </p:nvSpPr>
        <p:spPr>
          <a:xfrm>
            <a:off x="9297179" y="5242339"/>
            <a:ext cx="984460"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3" name="Oval 112"/>
          <p:cNvSpPr>
            <a:spLocks noChangeAspect="1"/>
          </p:cNvSpPr>
          <p:nvPr/>
        </p:nvSpPr>
        <p:spPr>
          <a:xfrm>
            <a:off x="9992607" y="4928251"/>
            <a:ext cx="984460"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4" name="Oval 113"/>
          <p:cNvSpPr>
            <a:spLocks noChangeAspect="1"/>
          </p:cNvSpPr>
          <p:nvPr/>
        </p:nvSpPr>
        <p:spPr>
          <a:xfrm>
            <a:off x="10972045" y="5666511"/>
            <a:ext cx="807512"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5" name="Oval 114"/>
          <p:cNvSpPr>
            <a:spLocks noChangeAspect="1"/>
          </p:cNvSpPr>
          <p:nvPr/>
        </p:nvSpPr>
        <p:spPr>
          <a:xfrm>
            <a:off x="10771032" y="4097927"/>
            <a:ext cx="738065"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6" name="Oval 115"/>
          <p:cNvSpPr>
            <a:spLocks noChangeAspect="1"/>
          </p:cNvSpPr>
          <p:nvPr/>
        </p:nvSpPr>
        <p:spPr>
          <a:xfrm>
            <a:off x="11215812" y="5057963"/>
            <a:ext cx="738065"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7" name="Oval 116"/>
          <p:cNvSpPr>
            <a:spLocks noChangeAspect="1"/>
          </p:cNvSpPr>
          <p:nvPr/>
        </p:nvSpPr>
        <p:spPr>
          <a:xfrm>
            <a:off x="11584789" y="4790335"/>
            <a:ext cx="671211"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345976" y="675809"/>
            <a:ext cx="9500151"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345924" y="1807361"/>
            <a:ext cx="9500149"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583125" y="5951895"/>
            <a:ext cx="28448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5" name="Footer Placeholder 4"/>
          <p:cNvSpPr>
            <a:spLocks noGrp="1"/>
          </p:cNvSpPr>
          <p:nvPr>
            <p:ph type="ftr" sz="quarter" idx="3"/>
          </p:nvPr>
        </p:nvSpPr>
        <p:spPr>
          <a:xfrm>
            <a:off x="1574595" y="5951895"/>
            <a:ext cx="7008532"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763601" y="5951895"/>
            <a:ext cx="811049"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
        <p:nvSpPr>
          <p:cNvPr id="55" name="Oval 54"/>
          <p:cNvSpPr>
            <a:spLocks noChangeAspect="1"/>
          </p:cNvSpPr>
          <p:nvPr/>
        </p:nvSpPr>
        <p:spPr>
          <a:xfrm>
            <a:off x="2110896" y="5454223"/>
            <a:ext cx="2545645"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7" name="Oval 56"/>
          <p:cNvSpPr>
            <a:spLocks noChangeAspect="1"/>
          </p:cNvSpPr>
          <p:nvPr/>
        </p:nvSpPr>
        <p:spPr>
          <a:xfrm>
            <a:off x="11427928" y="3382942"/>
            <a:ext cx="408413"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58" name="Oval 57"/>
          <p:cNvSpPr>
            <a:spLocks noChangeAspect="1"/>
          </p:cNvSpPr>
          <p:nvPr/>
        </p:nvSpPr>
        <p:spPr>
          <a:xfrm>
            <a:off x="11197608" y="3536097"/>
            <a:ext cx="408413"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59" name="Oval 58"/>
          <p:cNvSpPr>
            <a:spLocks noChangeAspect="1"/>
          </p:cNvSpPr>
          <p:nvPr/>
        </p:nvSpPr>
        <p:spPr>
          <a:xfrm>
            <a:off x="11477880" y="3688497"/>
            <a:ext cx="408413"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0" name="Oval 59"/>
          <p:cNvSpPr>
            <a:spLocks noChangeAspect="1"/>
          </p:cNvSpPr>
          <p:nvPr/>
        </p:nvSpPr>
        <p:spPr>
          <a:xfrm>
            <a:off x="206280" y="2699013"/>
            <a:ext cx="623503"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1" name="Oval 60"/>
          <p:cNvSpPr>
            <a:spLocks noChangeAspect="1"/>
          </p:cNvSpPr>
          <p:nvPr/>
        </p:nvSpPr>
        <p:spPr>
          <a:xfrm>
            <a:off x="632280" y="3166555"/>
            <a:ext cx="611693"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2" name="Oval 61"/>
          <p:cNvSpPr>
            <a:spLocks noChangeAspect="1"/>
          </p:cNvSpPr>
          <p:nvPr/>
        </p:nvSpPr>
        <p:spPr>
          <a:xfrm>
            <a:off x="360401" y="3382949"/>
            <a:ext cx="469393"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3" name="Oval 62"/>
          <p:cNvSpPr>
            <a:spLocks noChangeAspect="1"/>
          </p:cNvSpPr>
          <p:nvPr/>
        </p:nvSpPr>
        <p:spPr>
          <a:xfrm>
            <a:off x="-115465" y="2581479"/>
            <a:ext cx="181392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64" name="Oval 63"/>
          <p:cNvSpPr>
            <a:spLocks noChangeAspect="1"/>
          </p:cNvSpPr>
          <p:nvPr/>
        </p:nvSpPr>
        <p:spPr>
          <a:xfrm>
            <a:off x="8230888" y="2395501"/>
            <a:ext cx="1624337"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01303790"/>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92833" y="4042576"/>
            <a:ext cx="2325260"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3" name="Oval 52"/>
          <p:cNvSpPr>
            <a:spLocks noChangeAspect="1"/>
          </p:cNvSpPr>
          <p:nvPr/>
        </p:nvSpPr>
        <p:spPr>
          <a:xfrm>
            <a:off x="694186" y="1095311"/>
            <a:ext cx="2545644"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2" name="Oval 51"/>
          <p:cNvSpPr>
            <a:spLocks noChangeAspect="1"/>
          </p:cNvSpPr>
          <p:nvPr/>
        </p:nvSpPr>
        <p:spPr>
          <a:xfrm>
            <a:off x="2504975" y="283012"/>
            <a:ext cx="2545644"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4" name="Oval 53"/>
          <p:cNvSpPr>
            <a:spLocks noChangeAspect="1"/>
          </p:cNvSpPr>
          <p:nvPr/>
        </p:nvSpPr>
        <p:spPr>
          <a:xfrm>
            <a:off x="694184" y="5729135"/>
            <a:ext cx="2545645"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0" name="Oval 129"/>
          <p:cNvSpPr>
            <a:spLocks noChangeAspect="1"/>
          </p:cNvSpPr>
          <p:nvPr/>
        </p:nvSpPr>
        <p:spPr>
          <a:xfrm>
            <a:off x="-62280" y="-61709"/>
            <a:ext cx="1932143"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1" name="Oval 130"/>
          <p:cNvSpPr>
            <a:spLocks noChangeAspect="1"/>
          </p:cNvSpPr>
          <p:nvPr/>
        </p:nvSpPr>
        <p:spPr>
          <a:xfrm>
            <a:off x="1232151" y="-161623"/>
            <a:ext cx="2545644"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2" name="Oval 131"/>
          <p:cNvSpPr>
            <a:spLocks noChangeAspect="1"/>
          </p:cNvSpPr>
          <p:nvPr/>
        </p:nvSpPr>
        <p:spPr>
          <a:xfrm>
            <a:off x="3" y="660817"/>
            <a:ext cx="2545644"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3" name="Oval 132"/>
          <p:cNvSpPr>
            <a:spLocks noChangeAspect="1"/>
          </p:cNvSpPr>
          <p:nvPr/>
        </p:nvSpPr>
        <p:spPr>
          <a:xfrm>
            <a:off x="9996761" y="-61709"/>
            <a:ext cx="2259289"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4" name="Oval 133"/>
          <p:cNvSpPr>
            <a:spLocks noChangeAspect="1"/>
          </p:cNvSpPr>
          <p:nvPr/>
        </p:nvSpPr>
        <p:spPr>
          <a:xfrm>
            <a:off x="8156672" y="-61708"/>
            <a:ext cx="2545645"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5" name="Oval 134"/>
          <p:cNvSpPr>
            <a:spLocks noChangeAspect="1"/>
          </p:cNvSpPr>
          <p:nvPr/>
        </p:nvSpPr>
        <p:spPr>
          <a:xfrm>
            <a:off x="9992605" y="1095309"/>
            <a:ext cx="2263392"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6" name="Oval 135"/>
          <p:cNvSpPr>
            <a:spLocks noChangeAspect="1"/>
          </p:cNvSpPr>
          <p:nvPr/>
        </p:nvSpPr>
        <p:spPr>
          <a:xfrm>
            <a:off x="10742233" y="5140425"/>
            <a:ext cx="1516259"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7" name="Oval 136"/>
          <p:cNvSpPr>
            <a:spLocks noChangeAspect="1"/>
          </p:cNvSpPr>
          <p:nvPr/>
        </p:nvSpPr>
        <p:spPr>
          <a:xfrm>
            <a:off x="8882283" y="4362991"/>
            <a:ext cx="2545644"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8" name="Oval 137"/>
          <p:cNvSpPr>
            <a:spLocks noChangeAspect="1"/>
          </p:cNvSpPr>
          <p:nvPr/>
        </p:nvSpPr>
        <p:spPr>
          <a:xfrm>
            <a:off x="-92831" y="4948766"/>
            <a:ext cx="1805147"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9" name="Oval 138"/>
          <p:cNvSpPr>
            <a:spLocks noChangeAspect="1"/>
          </p:cNvSpPr>
          <p:nvPr/>
        </p:nvSpPr>
        <p:spPr>
          <a:xfrm>
            <a:off x="944631" y="4790415"/>
            <a:ext cx="2545644"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40" name="Oval 139"/>
          <p:cNvSpPr>
            <a:spLocks noChangeAspect="1"/>
          </p:cNvSpPr>
          <p:nvPr/>
        </p:nvSpPr>
        <p:spPr>
          <a:xfrm>
            <a:off x="8156671" y="783992"/>
            <a:ext cx="2545644"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41" name="Oval 140"/>
          <p:cNvSpPr>
            <a:spLocks noChangeAspect="1"/>
          </p:cNvSpPr>
          <p:nvPr/>
        </p:nvSpPr>
        <p:spPr>
          <a:xfrm>
            <a:off x="8612071" y="5140425"/>
            <a:ext cx="2545644"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18" name="Oval 117"/>
          <p:cNvSpPr>
            <a:spLocks noChangeAspect="1"/>
          </p:cNvSpPr>
          <p:nvPr/>
        </p:nvSpPr>
        <p:spPr>
          <a:xfrm>
            <a:off x="11197605" y="597861"/>
            <a:ext cx="1058392"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9" name="Oval 118"/>
          <p:cNvSpPr>
            <a:spLocks noChangeAspect="1"/>
          </p:cNvSpPr>
          <p:nvPr/>
        </p:nvSpPr>
        <p:spPr>
          <a:xfrm>
            <a:off x="8466800" y="206512"/>
            <a:ext cx="1388368"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0" name="Oval 119"/>
          <p:cNvSpPr>
            <a:spLocks noChangeAspect="1"/>
          </p:cNvSpPr>
          <p:nvPr/>
        </p:nvSpPr>
        <p:spPr>
          <a:xfrm>
            <a:off x="9162889" y="1450645"/>
            <a:ext cx="1624337"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1" name="Oval 120"/>
          <p:cNvSpPr>
            <a:spLocks noChangeAspect="1"/>
          </p:cNvSpPr>
          <p:nvPr/>
        </p:nvSpPr>
        <p:spPr>
          <a:xfrm>
            <a:off x="9625424" y="2049927"/>
            <a:ext cx="1388368"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2" name="Oval 121"/>
          <p:cNvSpPr>
            <a:spLocks noChangeAspect="1"/>
          </p:cNvSpPr>
          <p:nvPr/>
        </p:nvSpPr>
        <p:spPr>
          <a:xfrm>
            <a:off x="10332555" y="2661634"/>
            <a:ext cx="961744"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3" name="Oval 122"/>
          <p:cNvSpPr>
            <a:spLocks noChangeAspect="1"/>
          </p:cNvSpPr>
          <p:nvPr/>
        </p:nvSpPr>
        <p:spPr>
          <a:xfrm>
            <a:off x="913405" y="-100976"/>
            <a:ext cx="1591568"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4" name="Oval 123"/>
          <p:cNvSpPr>
            <a:spLocks noChangeAspect="1"/>
          </p:cNvSpPr>
          <p:nvPr/>
        </p:nvSpPr>
        <p:spPr>
          <a:xfrm>
            <a:off x="2003520" y="-100976"/>
            <a:ext cx="1372037"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5" name="Oval 124"/>
          <p:cNvSpPr>
            <a:spLocks noChangeAspect="1"/>
          </p:cNvSpPr>
          <p:nvPr/>
        </p:nvSpPr>
        <p:spPr>
          <a:xfrm>
            <a:off x="-92829" y="-100976"/>
            <a:ext cx="787017"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6" name="Oval 125"/>
          <p:cNvSpPr>
            <a:spLocks noChangeAspect="1"/>
          </p:cNvSpPr>
          <p:nvPr/>
        </p:nvSpPr>
        <p:spPr>
          <a:xfrm>
            <a:off x="369911" y="4321862"/>
            <a:ext cx="1862516"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7" name="Oval 126"/>
          <p:cNvSpPr>
            <a:spLocks noChangeAspect="1"/>
          </p:cNvSpPr>
          <p:nvPr/>
        </p:nvSpPr>
        <p:spPr>
          <a:xfrm>
            <a:off x="7722894" y="6490044"/>
            <a:ext cx="148791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8" name="Oval 127"/>
          <p:cNvSpPr>
            <a:spLocks noChangeAspect="1"/>
          </p:cNvSpPr>
          <p:nvPr/>
        </p:nvSpPr>
        <p:spPr>
          <a:xfrm>
            <a:off x="8170718" y="6408840"/>
            <a:ext cx="164935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9" name="Oval 128"/>
          <p:cNvSpPr>
            <a:spLocks noChangeAspect="1"/>
          </p:cNvSpPr>
          <p:nvPr/>
        </p:nvSpPr>
        <p:spPr>
          <a:xfrm>
            <a:off x="10103541" y="6408920"/>
            <a:ext cx="1615211"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7" name="Oval 96"/>
          <p:cNvSpPr>
            <a:spLocks noChangeAspect="1"/>
          </p:cNvSpPr>
          <p:nvPr/>
        </p:nvSpPr>
        <p:spPr>
          <a:xfrm>
            <a:off x="14764" y="4941986"/>
            <a:ext cx="814973"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8" name="Oval 97"/>
          <p:cNvSpPr>
            <a:spLocks noChangeAspect="1"/>
          </p:cNvSpPr>
          <p:nvPr/>
        </p:nvSpPr>
        <p:spPr>
          <a:xfrm>
            <a:off x="-92832" y="6172569"/>
            <a:ext cx="1037463"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9" name="Oval 98"/>
          <p:cNvSpPr>
            <a:spLocks noChangeAspect="1"/>
          </p:cNvSpPr>
          <p:nvPr/>
        </p:nvSpPr>
        <p:spPr>
          <a:xfrm>
            <a:off x="-92833" y="5158575"/>
            <a:ext cx="751365"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0" name="Oval 99"/>
          <p:cNvSpPr>
            <a:spLocks noChangeAspect="1"/>
          </p:cNvSpPr>
          <p:nvPr/>
        </p:nvSpPr>
        <p:spPr>
          <a:xfrm>
            <a:off x="-34344" y="482386"/>
            <a:ext cx="797888"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1" name="Oval 100"/>
          <p:cNvSpPr>
            <a:spLocks noChangeAspect="1"/>
          </p:cNvSpPr>
          <p:nvPr/>
        </p:nvSpPr>
        <p:spPr>
          <a:xfrm>
            <a:off x="632330" y="836872"/>
            <a:ext cx="1214423"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2" name="Oval 101"/>
          <p:cNvSpPr>
            <a:spLocks noChangeAspect="1"/>
          </p:cNvSpPr>
          <p:nvPr/>
        </p:nvSpPr>
        <p:spPr>
          <a:xfrm>
            <a:off x="425684" y="1452262"/>
            <a:ext cx="1030657"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3" name="Oval 102"/>
          <p:cNvSpPr>
            <a:spLocks noChangeAspect="1"/>
          </p:cNvSpPr>
          <p:nvPr/>
        </p:nvSpPr>
        <p:spPr>
          <a:xfrm>
            <a:off x="495011" y="1886983"/>
            <a:ext cx="813821"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4" name="Oval 103"/>
          <p:cNvSpPr>
            <a:spLocks noChangeAspect="1"/>
          </p:cNvSpPr>
          <p:nvPr/>
        </p:nvSpPr>
        <p:spPr>
          <a:xfrm>
            <a:off x="206236" y="1919682"/>
            <a:ext cx="695685"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5" name="Oval 104"/>
          <p:cNvSpPr>
            <a:spLocks noChangeAspect="1"/>
          </p:cNvSpPr>
          <p:nvPr/>
        </p:nvSpPr>
        <p:spPr>
          <a:xfrm>
            <a:off x="9736689" y="-61709"/>
            <a:ext cx="1214424"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6" name="Oval 105"/>
          <p:cNvSpPr>
            <a:spLocks noChangeAspect="1"/>
          </p:cNvSpPr>
          <p:nvPr/>
        </p:nvSpPr>
        <p:spPr>
          <a:xfrm>
            <a:off x="11624165" y="-61709"/>
            <a:ext cx="631832"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7" name="Oval 106"/>
          <p:cNvSpPr>
            <a:spLocks noChangeAspect="1"/>
          </p:cNvSpPr>
          <p:nvPr/>
        </p:nvSpPr>
        <p:spPr>
          <a:xfrm>
            <a:off x="10331037" y="283012"/>
            <a:ext cx="1504695"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8" name="Oval 107"/>
          <p:cNvSpPr>
            <a:spLocks noChangeAspect="1"/>
          </p:cNvSpPr>
          <p:nvPr/>
        </p:nvSpPr>
        <p:spPr>
          <a:xfrm>
            <a:off x="11886293" y="749603"/>
            <a:ext cx="369707"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9" name="Oval 108"/>
          <p:cNvSpPr>
            <a:spLocks noChangeAspect="1"/>
          </p:cNvSpPr>
          <p:nvPr/>
        </p:nvSpPr>
        <p:spPr>
          <a:xfrm>
            <a:off x="10121161" y="728498"/>
            <a:ext cx="1292979"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0" name="Oval 109"/>
          <p:cNvSpPr>
            <a:spLocks noChangeAspect="1"/>
          </p:cNvSpPr>
          <p:nvPr/>
        </p:nvSpPr>
        <p:spPr>
          <a:xfrm>
            <a:off x="9960055" y="1326476"/>
            <a:ext cx="81092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1" name="Oval 110"/>
          <p:cNvSpPr>
            <a:spLocks noChangeAspect="1"/>
          </p:cNvSpPr>
          <p:nvPr/>
        </p:nvSpPr>
        <p:spPr>
          <a:xfrm>
            <a:off x="10173255" y="5611506"/>
            <a:ext cx="984460"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2" name="Oval 111"/>
          <p:cNvSpPr>
            <a:spLocks noChangeAspect="1"/>
          </p:cNvSpPr>
          <p:nvPr/>
        </p:nvSpPr>
        <p:spPr>
          <a:xfrm>
            <a:off x="9297179" y="5242333"/>
            <a:ext cx="984460"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3" name="Oval 112"/>
          <p:cNvSpPr>
            <a:spLocks noChangeAspect="1"/>
          </p:cNvSpPr>
          <p:nvPr/>
        </p:nvSpPr>
        <p:spPr>
          <a:xfrm>
            <a:off x="9992607" y="4928245"/>
            <a:ext cx="984460"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4" name="Oval 113"/>
          <p:cNvSpPr>
            <a:spLocks noChangeAspect="1"/>
          </p:cNvSpPr>
          <p:nvPr/>
        </p:nvSpPr>
        <p:spPr>
          <a:xfrm>
            <a:off x="10972045" y="5666511"/>
            <a:ext cx="807512"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5" name="Oval 114"/>
          <p:cNvSpPr>
            <a:spLocks noChangeAspect="1"/>
          </p:cNvSpPr>
          <p:nvPr/>
        </p:nvSpPr>
        <p:spPr>
          <a:xfrm>
            <a:off x="10771028" y="4097921"/>
            <a:ext cx="738065"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6" name="Oval 115"/>
          <p:cNvSpPr>
            <a:spLocks noChangeAspect="1"/>
          </p:cNvSpPr>
          <p:nvPr/>
        </p:nvSpPr>
        <p:spPr>
          <a:xfrm>
            <a:off x="11215808" y="5057957"/>
            <a:ext cx="738065"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7" name="Oval 116"/>
          <p:cNvSpPr>
            <a:spLocks noChangeAspect="1"/>
          </p:cNvSpPr>
          <p:nvPr/>
        </p:nvSpPr>
        <p:spPr>
          <a:xfrm>
            <a:off x="11584789" y="4790335"/>
            <a:ext cx="671211"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345975" y="675803"/>
            <a:ext cx="9500151"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345924" y="1807361"/>
            <a:ext cx="9500149"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583125" y="5951889"/>
            <a:ext cx="28448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5" name="Footer Placeholder 4"/>
          <p:cNvSpPr>
            <a:spLocks noGrp="1"/>
          </p:cNvSpPr>
          <p:nvPr>
            <p:ph type="ftr" sz="quarter" idx="3"/>
          </p:nvPr>
        </p:nvSpPr>
        <p:spPr>
          <a:xfrm>
            <a:off x="1574595" y="5951889"/>
            <a:ext cx="7008532"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763597" y="5951889"/>
            <a:ext cx="811049"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
        <p:nvSpPr>
          <p:cNvPr id="55" name="Oval 54"/>
          <p:cNvSpPr>
            <a:spLocks noChangeAspect="1"/>
          </p:cNvSpPr>
          <p:nvPr/>
        </p:nvSpPr>
        <p:spPr>
          <a:xfrm>
            <a:off x="2110896" y="5454223"/>
            <a:ext cx="2545645"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7" name="Oval 56"/>
          <p:cNvSpPr>
            <a:spLocks noChangeAspect="1"/>
          </p:cNvSpPr>
          <p:nvPr/>
        </p:nvSpPr>
        <p:spPr>
          <a:xfrm>
            <a:off x="11427928" y="3382942"/>
            <a:ext cx="408413"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58" name="Oval 57"/>
          <p:cNvSpPr>
            <a:spLocks noChangeAspect="1"/>
          </p:cNvSpPr>
          <p:nvPr/>
        </p:nvSpPr>
        <p:spPr>
          <a:xfrm>
            <a:off x="11197608" y="3536097"/>
            <a:ext cx="408413"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59" name="Oval 58"/>
          <p:cNvSpPr>
            <a:spLocks noChangeAspect="1"/>
          </p:cNvSpPr>
          <p:nvPr/>
        </p:nvSpPr>
        <p:spPr>
          <a:xfrm>
            <a:off x="11477880" y="3688497"/>
            <a:ext cx="408413"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0" name="Oval 59"/>
          <p:cNvSpPr>
            <a:spLocks noChangeAspect="1"/>
          </p:cNvSpPr>
          <p:nvPr/>
        </p:nvSpPr>
        <p:spPr>
          <a:xfrm>
            <a:off x="206280" y="2699007"/>
            <a:ext cx="623503"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1" name="Oval 60"/>
          <p:cNvSpPr>
            <a:spLocks noChangeAspect="1"/>
          </p:cNvSpPr>
          <p:nvPr/>
        </p:nvSpPr>
        <p:spPr>
          <a:xfrm>
            <a:off x="632280" y="3166555"/>
            <a:ext cx="611693"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2" name="Oval 61"/>
          <p:cNvSpPr>
            <a:spLocks noChangeAspect="1"/>
          </p:cNvSpPr>
          <p:nvPr/>
        </p:nvSpPr>
        <p:spPr>
          <a:xfrm>
            <a:off x="360397" y="3382949"/>
            <a:ext cx="469393"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3" name="Oval 62"/>
          <p:cNvSpPr>
            <a:spLocks noChangeAspect="1"/>
          </p:cNvSpPr>
          <p:nvPr/>
        </p:nvSpPr>
        <p:spPr>
          <a:xfrm>
            <a:off x="-115465" y="2581479"/>
            <a:ext cx="181392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64" name="Oval 63"/>
          <p:cNvSpPr>
            <a:spLocks noChangeAspect="1"/>
          </p:cNvSpPr>
          <p:nvPr/>
        </p:nvSpPr>
        <p:spPr>
          <a:xfrm>
            <a:off x="8230884" y="2395495"/>
            <a:ext cx="1624337"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01473730"/>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92833" y="4042576"/>
            <a:ext cx="2325260"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3" name="Oval 52"/>
          <p:cNvSpPr>
            <a:spLocks noChangeAspect="1"/>
          </p:cNvSpPr>
          <p:nvPr/>
        </p:nvSpPr>
        <p:spPr>
          <a:xfrm>
            <a:off x="694186" y="1095311"/>
            <a:ext cx="2545644"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2" name="Oval 51"/>
          <p:cNvSpPr>
            <a:spLocks noChangeAspect="1"/>
          </p:cNvSpPr>
          <p:nvPr/>
        </p:nvSpPr>
        <p:spPr>
          <a:xfrm>
            <a:off x="2504975" y="283004"/>
            <a:ext cx="2545644"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4" name="Oval 53"/>
          <p:cNvSpPr>
            <a:spLocks noChangeAspect="1"/>
          </p:cNvSpPr>
          <p:nvPr/>
        </p:nvSpPr>
        <p:spPr>
          <a:xfrm>
            <a:off x="694184" y="5729135"/>
            <a:ext cx="2545645"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0" name="Oval 129"/>
          <p:cNvSpPr>
            <a:spLocks noChangeAspect="1"/>
          </p:cNvSpPr>
          <p:nvPr/>
        </p:nvSpPr>
        <p:spPr>
          <a:xfrm>
            <a:off x="-62280" y="-61709"/>
            <a:ext cx="1932143"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1" name="Oval 130"/>
          <p:cNvSpPr>
            <a:spLocks noChangeAspect="1"/>
          </p:cNvSpPr>
          <p:nvPr/>
        </p:nvSpPr>
        <p:spPr>
          <a:xfrm>
            <a:off x="1232151" y="-161623"/>
            <a:ext cx="2545644"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2" name="Oval 131"/>
          <p:cNvSpPr>
            <a:spLocks noChangeAspect="1"/>
          </p:cNvSpPr>
          <p:nvPr/>
        </p:nvSpPr>
        <p:spPr>
          <a:xfrm>
            <a:off x="3" y="660809"/>
            <a:ext cx="2545644"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3" name="Oval 132"/>
          <p:cNvSpPr>
            <a:spLocks noChangeAspect="1"/>
          </p:cNvSpPr>
          <p:nvPr/>
        </p:nvSpPr>
        <p:spPr>
          <a:xfrm>
            <a:off x="9996756" y="-61709"/>
            <a:ext cx="2259289"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4" name="Oval 133"/>
          <p:cNvSpPr>
            <a:spLocks noChangeAspect="1"/>
          </p:cNvSpPr>
          <p:nvPr/>
        </p:nvSpPr>
        <p:spPr>
          <a:xfrm>
            <a:off x="8156672" y="-61708"/>
            <a:ext cx="2545645"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5" name="Oval 134"/>
          <p:cNvSpPr>
            <a:spLocks noChangeAspect="1"/>
          </p:cNvSpPr>
          <p:nvPr/>
        </p:nvSpPr>
        <p:spPr>
          <a:xfrm>
            <a:off x="9992605" y="1095309"/>
            <a:ext cx="2263392"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6" name="Oval 135"/>
          <p:cNvSpPr>
            <a:spLocks noChangeAspect="1"/>
          </p:cNvSpPr>
          <p:nvPr/>
        </p:nvSpPr>
        <p:spPr>
          <a:xfrm>
            <a:off x="10742233" y="5140417"/>
            <a:ext cx="1516259"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7" name="Oval 136"/>
          <p:cNvSpPr>
            <a:spLocks noChangeAspect="1"/>
          </p:cNvSpPr>
          <p:nvPr/>
        </p:nvSpPr>
        <p:spPr>
          <a:xfrm>
            <a:off x="8882283" y="4362983"/>
            <a:ext cx="2545644"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8" name="Oval 137"/>
          <p:cNvSpPr>
            <a:spLocks noChangeAspect="1"/>
          </p:cNvSpPr>
          <p:nvPr/>
        </p:nvSpPr>
        <p:spPr>
          <a:xfrm>
            <a:off x="-92831" y="4948766"/>
            <a:ext cx="1805147"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9" name="Oval 138"/>
          <p:cNvSpPr>
            <a:spLocks noChangeAspect="1"/>
          </p:cNvSpPr>
          <p:nvPr/>
        </p:nvSpPr>
        <p:spPr>
          <a:xfrm>
            <a:off x="944631" y="4790407"/>
            <a:ext cx="2545644"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40" name="Oval 139"/>
          <p:cNvSpPr>
            <a:spLocks noChangeAspect="1"/>
          </p:cNvSpPr>
          <p:nvPr/>
        </p:nvSpPr>
        <p:spPr>
          <a:xfrm>
            <a:off x="8156671" y="783992"/>
            <a:ext cx="2545644"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41" name="Oval 140"/>
          <p:cNvSpPr>
            <a:spLocks noChangeAspect="1"/>
          </p:cNvSpPr>
          <p:nvPr/>
        </p:nvSpPr>
        <p:spPr>
          <a:xfrm>
            <a:off x="8612071" y="5140417"/>
            <a:ext cx="2545644"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18" name="Oval 117"/>
          <p:cNvSpPr>
            <a:spLocks noChangeAspect="1"/>
          </p:cNvSpPr>
          <p:nvPr/>
        </p:nvSpPr>
        <p:spPr>
          <a:xfrm>
            <a:off x="11197605" y="597861"/>
            <a:ext cx="1058392"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9" name="Oval 118"/>
          <p:cNvSpPr>
            <a:spLocks noChangeAspect="1"/>
          </p:cNvSpPr>
          <p:nvPr/>
        </p:nvSpPr>
        <p:spPr>
          <a:xfrm>
            <a:off x="8466800" y="206512"/>
            <a:ext cx="1388368"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0" name="Oval 119"/>
          <p:cNvSpPr>
            <a:spLocks noChangeAspect="1"/>
          </p:cNvSpPr>
          <p:nvPr/>
        </p:nvSpPr>
        <p:spPr>
          <a:xfrm>
            <a:off x="9162884" y="1450645"/>
            <a:ext cx="1624337"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1" name="Oval 120"/>
          <p:cNvSpPr>
            <a:spLocks noChangeAspect="1"/>
          </p:cNvSpPr>
          <p:nvPr/>
        </p:nvSpPr>
        <p:spPr>
          <a:xfrm>
            <a:off x="9625424" y="2049927"/>
            <a:ext cx="1388368"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2" name="Oval 121"/>
          <p:cNvSpPr>
            <a:spLocks noChangeAspect="1"/>
          </p:cNvSpPr>
          <p:nvPr/>
        </p:nvSpPr>
        <p:spPr>
          <a:xfrm>
            <a:off x="10332555" y="2661634"/>
            <a:ext cx="961744"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3" name="Oval 122"/>
          <p:cNvSpPr>
            <a:spLocks noChangeAspect="1"/>
          </p:cNvSpPr>
          <p:nvPr/>
        </p:nvSpPr>
        <p:spPr>
          <a:xfrm>
            <a:off x="913405" y="-100976"/>
            <a:ext cx="1591568"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4" name="Oval 123"/>
          <p:cNvSpPr>
            <a:spLocks noChangeAspect="1"/>
          </p:cNvSpPr>
          <p:nvPr/>
        </p:nvSpPr>
        <p:spPr>
          <a:xfrm>
            <a:off x="2003520" y="-100976"/>
            <a:ext cx="1372037"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5" name="Oval 124"/>
          <p:cNvSpPr>
            <a:spLocks noChangeAspect="1"/>
          </p:cNvSpPr>
          <p:nvPr/>
        </p:nvSpPr>
        <p:spPr>
          <a:xfrm>
            <a:off x="-92829" y="-100976"/>
            <a:ext cx="787017"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6" name="Oval 125"/>
          <p:cNvSpPr>
            <a:spLocks noChangeAspect="1"/>
          </p:cNvSpPr>
          <p:nvPr/>
        </p:nvSpPr>
        <p:spPr>
          <a:xfrm>
            <a:off x="369911" y="4321854"/>
            <a:ext cx="1862516"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7" name="Oval 126"/>
          <p:cNvSpPr>
            <a:spLocks noChangeAspect="1"/>
          </p:cNvSpPr>
          <p:nvPr/>
        </p:nvSpPr>
        <p:spPr>
          <a:xfrm>
            <a:off x="7722889" y="6490036"/>
            <a:ext cx="148791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8" name="Oval 127"/>
          <p:cNvSpPr>
            <a:spLocks noChangeAspect="1"/>
          </p:cNvSpPr>
          <p:nvPr/>
        </p:nvSpPr>
        <p:spPr>
          <a:xfrm>
            <a:off x="8170713" y="6408840"/>
            <a:ext cx="164935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9" name="Oval 128"/>
          <p:cNvSpPr>
            <a:spLocks noChangeAspect="1"/>
          </p:cNvSpPr>
          <p:nvPr/>
        </p:nvSpPr>
        <p:spPr>
          <a:xfrm>
            <a:off x="10103541" y="6408912"/>
            <a:ext cx="1615211"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7" name="Oval 96"/>
          <p:cNvSpPr>
            <a:spLocks noChangeAspect="1"/>
          </p:cNvSpPr>
          <p:nvPr/>
        </p:nvSpPr>
        <p:spPr>
          <a:xfrm>
            <a:off x="14764" y="4941986"/>
            <a:ext cx="814973"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8" name="Oval 97"/>
          <p:cNvSpPr>
            <a:spLocks noChangeAspect="1"/>
          </p:cNvSpPr>
          <p:nvPr/>
        </p:nvSpPr>
        <p:spPr>
          <a:xfrm>
            <a:off x="-92832" y="6172569"/>
            <a:ext cx="1037463"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9" name="Oval 98"/>
          <p:cNvSpPr>
            <a:spLocks noChangeAspect="1"/>
          </p:cNvSpPr>
          <p:nvPr/>
        </p:nvSpPr>
        <p:spPr>
          <a:xfrm>
            <a:off x="-92833" y="5158575"/>
            <a:ext cx="751365"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0" name="Oval 99"/>
          <p:cNvSpPr>
            <a:spLocks noChangeAspect="1"/>
          </p:cNvSpPr>
          <p:nvPr/>
        </p:nvSpPr>
        <p:spPr>
          <a:xfrm>
            <a:off x="-34344" y="482386"/>
            <a:ext cx="797888"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1" name="Oval 100"/>
          <p:cNvSpPr>
            <a:spLocks noChangeAspect="1"/>
          </p:cNvSpPr>
          <p:nvPr/>
        </p:nvSpPr>
        <p:spPr>
          <a:xfrm>
            <a:off x="632325" y="836864"/>
            <a:ext cx="1214423"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2" name="Oval 101"/>
          <p:cNvSpPr>
            <a:spLocks noChangeAspect="1"/>
          </p:cNvSpPr>
          <p:nvPr/>
        </p:nvSpPr>
        <p:spPr>
          <a:xfrm>
            <a:off x="425678" y="1452262"/>
            <a:ext cx="1030657"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3" name="Oval 102"/>
          <p:cNvSpPr>
            <a:spLocks noChangeAspect="1"/>
          </p:cNvSpPr>
          <p:nvPr/>
        </p:nvSpPr>
        <p:spPr>
          <a:xfrm>
            <a:off x="495011" y="1886983"/>
            <a:ext cx="813821"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4" name="Oval 103"/>
          <p:cNvSpPr>
            <a:spLocks noChangeAspect="1"/>
          </p:cNvSpPr>
          <p:nvPr/>
        </p:nvSpPr>
        <p:spPr>
          <a:xfrm>
            <a:off x="206236" y="1919682"/>
            <a:ext cx="695685"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5" name="Oval 104"/>
          <p:cNvSpPr>
            <a:spLocks noChangeAspect="1"/>
          </p:cNvSpPr>
          <p:nvPr/>
        </p:nvSpPr>
        <p:spPr>
          <a:xfrm>
            <a:off x="9736689" y="-61709"/>
            <a:ext cx="1214424"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6" name="Oval 105"/>
          <p:cNvSpPr>
            <a:spLocks noChangeAspect="1"/>
          </p:cNvSpPr>
          <p:nvPr/>
        </p:nvSpPr>
        <p:spPr>
          <a:xfrm>
            <a:off x="11624165" y="-61709"/>
            <a:ext cx="631832"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7" name="Oval 106"/>
          <p:cNvSpPr>
            <a:spLocks noChangeAspect="1"/>
          </p:cNvSpPr>
          <p:nvPr/>
        </p:nvSpPr>
        <p:spPr>
          <a:xfrm>
            <a:off x="10331031" y="283004"/>
            <a:ext cx="1504695"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8" name="Oval 107"/>
          <p:cNvSpPr>
            <a:spLocks noChangeAspect="1"/>
          </p:cNvSpPr>
          <p:nvPr/>
        </p:nvSpPr>
        <p:spPr>
          <a:xfrm>
            <a:off x="11886293" y="749603"/>
            <a:ext cx="369707"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9" name="Oval 108"/>
          <p:cNvSpPr>
            <a:spLocks noChangeAspect="1"/>
          </p:cNvSpPr>
          <p:nvPr/>
        </p:nvSpPr>
        <p:spPr>
          <a:xfrm>
            <a:off x="10121161" y="728498"/>
            <a:ext cx="1292979"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0" name="Oval 109"/>
          <p:cNvSpPr>
            <a:spLocks noChangeAspect="1"/>
          </p:cNvSpPr>
          <p:nvPr/>
        </p:nvSpPr>
        <p:spPr>
          <a:xfrm>
            <a:off x="9960055" y="1326476"/>
            <a:ext cx="81092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1" name="Oval 110"/>
          <p:cNvSpPr>
            <a:spLocks noChangeAspect="1"/>
          </p:cNvSpPr>
          <p:nvPr/>
        </p:nvSpPr>
        <p:spPr>
          <a:xfrm>
            <a:off x="10173255" y="5611498"/>
            <a:ext cx="984460"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2" name="Oval 111"/>
          <p:cNvSpPr>
            <a:spLocks noChangeAspect="1"/>
          </p:cNvSpPr>
          <p:nvPr/>
        </p:nvSpPr>
        <p:spPr>
          <a:xfrm>
            <a:off x="9297179" y="5242325"/>
            <a:ext cx="984460"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3" name="Oval 112"/>
          <p:cNvSpPr>
            <a:spLocks noChangeAspect="1"/>
          </p:cNvSpPr>
          <p:nvPr/>
        </p:nvSpPr>
        <p:spPr>
          <a:xfrm>
            <a:off x="9992607" y="4928237"/>
            <a:ext cx="984460"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4" name="Oval 113"/>
          <p:cNvSpPr>
            <a:spLocks noChangeAspect="1"/>
          </p:cNvSpPr>
          <p:nvPr/>
        </p:nvSpPr>
        <p:spPr>
          <a:xfrm>
            <a:off x="10972045" y="5666511"/>
            <a:ext cx="807512"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5" name="Oval 114"/>
          <p:cNvSpPr>
            <a:spLocks noChangeAspect="1"/>
          </p:cNvSpPr>
          <p:nvPr/>
        </p:nvSpPr>
        <p:spPr>
          <a:xfrm>
            <a:off x="10771022" y="4097913"/>
            <a:ext cx="738065"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6" name="Oval 115"/>
          <p:cNvSpPr>
            <a:spLocks noChangeAspect="1"/>
          </p:cNvSpPr>
          <p:nvPr/>
        </p:nvSpPr>
        <p:spPr>
          <a:xfrm>
            <a:off x="11215802" y="5057949"/>
            <a:ext cx="738065"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7" name="Oval 116"/>
          <p:cNvSpPr>
            <a:spLocks noChangeAspect="1"/>
          </p:cNvSpPr>
          <p:nvPr/>
        </p:nvSpPr>
        <p:spPr>
          <a:xfrm>
            <a:off x="11584789" y="4790335"/>
            <a:ext cx="671211"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345970" y="675795"/>
            <a:ext cx="9500151"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345924" y="1807361"/>
            <a:ext cx="9500149"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583125" y="5951881"/>
            <a:ext cx="28448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5" name="Footer Placeholder 4"/>
          <p:cNvSpPr>
            <a:spLocks noGrp="1"/>
          </p:cNvSpPr>
          <p:nvPr>
            <p:ph type="ftr" sz="quarter" idx="3"/>
          </p:nvPr>
        </p:nvSpPr>
        <p:spPr>
          <a:xfrm>
            <a:off x="1574595" y="5951881"/>
            <a:ext cx="7008532"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763592" y="5951881"/>
            <a:ext cx="811049"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
        <p:nvSpPr>
          <p:cNvPr id="55" name="Oval 54"/>
          <p:cNvSpPr>
            <a:spLocks noChangeAspect="1"/>
          </p:cNvSpPr>
          <p:nvPr/>
        </p:nvSpPr>
        <p:spPr>
          <a:xfrm>
            <a:off x="2110896" y="5454223"/>
            <a:ext cx="2545645"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7" name="Oval 56"/>
          <p:cNvSpPr>
            <a:spLocks noChangeAspect="1"/>
          </p:cNvSpPr>
          <p:nvPr/>
        </p:nvSpPr>
        <p:spPr>
          <a:xfrm>
            <a:off x="11427928" y="3382942"/>
            <a:ext cx="408413"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58" name="Oval 57"/>
          <p:cNvSpPr>
            <a:spLocks noChangeAspect="1"/>
          </p:cNvSpPr>
          <p:nvPr/>
        </p:nvSpPr>
        <p:spPr>
          <a:xfrm>
            <a:off x="11197608" y="3536097"/>
            <a:ext cx="408413"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59" name="Oval 58"/>
          <p:cNvSpPr>
            <a:spLocks noChangeAspect="1"/>
          </p:cNvSpPr>
          <p:nvPr/>
        </p:nvSpPr>
        <p:spPr>
          <a:xfrm>
            <a:off x="11477880" y="3688497"/>
            <a:ext cx="408413"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0" name="Oval 59"/>
          <p:cNvSpPr>
            <a:spLocks noChangeAspect="1"/>
          </p:cNvSpPr>
          <p:nvPr/>
        </p:nvSpPr>
        <p:spPr>
          <a:xfrm>
            <a:off x="206280" y="2698999"/>
            <a:ext cx="623503"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1" name="Oval 60"/>
          <p:cNvSpPr>
            <a:spLocks noChangeAspect="1"/>
          </p:cNvSpPr>
          <p:nvPr/>
        </p:nvSpPr>
        <p:spPr>
          <a:xfrm>
            <a:off x="632280" y="3166555"/>
            <a:ext cx="611693"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2" name="Oval 61"/>
          <p:cNvSpPr>
            <a:spLocks noChangeAspect="1"/>
          </p:cNvSpPr>
          <p:nvPr/>
        </p:nvSpPr>
        <p:spPr>
          <a:xfrm>
            <a:off x="360392" y="3382949"/>
            <a:ext cx="469393"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3" name="Oval 62"/>
          <p:cNvSpPr>
            <a:spLocks noChangeAspect="1"/>
          </p:cNvSpPr>
          <p:nvPr/>
        </p:nvSpPr>
        <p:spPr>
          <a:xfrm>
            <a:off x="-115465" y="2581479"/>
            <a:ext cx="181392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64" name="Oval 63"/>
          <p:cNvSpPr>
            <a:spLocks noChangeAspect="1"/>
          </p:cNvSpPr>
          <p:nvPr/>
        </p:nvSpPr>
        <p:spPr>
          <a:xfrm>
            <a:off x="8230878" y="2395487"/>
            <a:ext cx="1624337"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4968870"/>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92833" y="4042576"/>
            <a:ext cx="2325260"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3" name="Oval 52"/>
          <p:cNvSpPr>
            <a:spLocks noChangeAspect="1"/>
          </p:cNvSpPr>
          <p:nvPr/>
        </p:nvSpPr>
        <p:spPr>
          <a:xfrm>
            <a:off x="694186" y="1095311"/>
            <a:ext cx="2545644"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2" name="Oval 51"/>
          <p:cNvSpPr>
            <a:spLocks noChangeAspect="1"/>
          </p:cNvSpPr>
          <p:nvPr/>
        </p:nvSpPr>
        <p:spPr>
          <a:xfrm>
            <a:off x="2504975" y="282994"/>
            <a:ext cx="2545644"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4" name="Oval 53"/>
          <p:cNvSpPr>
            <a:spLocks noChangeAspect="1"/>
          </p:cNvSpPr>
          <p:nvPr/>
        </p:nvSpPr>
        <p:spPr>
          <a:xfrm>
            <a:off x="694184" y="5729135"/>
            <a:ext cx="2545645"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0" name="Oval 129"/>
          <p:cNvSpPr>
            <a:spLocks noChangeAspect="1"/>
          </p:cNvSpPr>
          <p:nvPr/>
        </p:nvSpPr>
        <p:spPr>
          <a:xfrm>
            <a:off x="-62280" y="-61709"/>
            <a:ext cx="1932143"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1" name="Oval 130"/>
          <p:cNvSpPr>
            <a:spLocks noChangeAspect="1"/>
          </p:cNvSpPr>
          <p:nvPr/>
        </p:nvSpPr>
        <p:spPr>
          <a:xfrm>
            <a:off x="1232151" y="-161623"/>
            <a:ext cx="2545644"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2" name="Oval 131"/>
          <p:cNvSpPr>
            <a:spLocks noChangeAspect="1"/>
          </p:cNvSpPr>
          <p:nvPr/>
        </p:nvSpPr>
        <p:spPr>
          <a:xfrm>
            <a:off x="3" y="660799"/>
            <a:ext cx="2545644"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3" name="Oval 132"/>
          <p:cNvSpPr>
            <a:spLocks noChangeAspect="1"/>
          </p:cNvSpPr>
          <p:nvPr/>
        </p:nvSpPr>
        <p:spPr>
          <a:xfrm>
            <a:off x="9996749" y="-61709"/>
            <a:ext cx="2259289"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4" name="Oval 133"/>
          <p:cNvSpPr>
            <a:spLocks noChangeAspect="1"/>
          </p:cNvSpPr>
          <p:nvPr/>
        </p:nvSpPr>
        <p:spPr>
          <a:xfrm>
            <a:off x="8156672" y="-61708"/>
            <a:ext cx="2545645"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5" name="Oval 134"/>
          <p:cNvSpPr>
            <a:spLocks noChangeAspect="1"/>
          </p:cNvSpPr>
          <p:nvPr/>
        </p:nvSpPr>
        <p:spPr>
          <a:xfrm>
            <a:off x="9992605" y="1095309"/>
            <a:ext cx="2263392"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6" name="Oval 135"/>
          <p:cNvSpPr>
            <a:spLocks noChangeAspect="1"/>
          </p:cNvSpPr>
          <p:nvPr/>
        </p:nvSpPr>
        <p:spPr>
          <a:xfrm>
            <a:off x="10742233" y="5140407"/>
            <a:ext cx="1516259"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7" name="Oval 136"/>
          <p:cNvSpPr>
            <a:spLocks noChangeAspect="1"/>
          </p:cNvSpPr>
          <p:nvPr/>
        </p:nvSpPr>
        <p:spPr>
          <a:xfrm>
            <a:off x="8882283" y="4362973"/>
            <a:ext cx="2545644"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8" name="Oval 137"/>
          <p:cNvSpPr>
            <a:spLocks noChangeAspect="1"/>
          </p:cNvSpPr>
          <p:nvPr/>
        </p:nvSpPr>
        <p:spPr>
          <a:xfrm>
            <a:off x="-92831" y="4948766"/>
            <a:ext cx="1805147"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9" name="Oval 138"/>
          <p:cNvSpPr>
            <a:spLocks noChangeAspect="1"/>
          </p:cNvSpPr>
          <p:nvPr/>
        </p:nvSpPr>
        <p:spPr>
          <a:xfrm>
            <a:off x="944631" y="4790397"/>
            <a:ext cx="2545644"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40" name="Oval 139"/>
          <p:cNvSpPr>
            <a:spLocks noChangeAspect="1"/>
          </p:cNvSpPr>
          <p:nvPr/>
        </p:nvSpPr>
        <p:spPr>
          <a:xfrm>
            <a:off x="8156671" y="783992"/>
            <a:ext cx="2545644"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41" name="Oval 140"/>
          <p:cNvSpPr>
            <a:spLocks noChangeAspect="1"/>
          </p:cNvSpPr>
          <p:nvPr/>
        </p:nvSpPr>
        <p:spPr>
          <a:xfrm>
            <a:off x="8612071" y="5140407"/>
            <a:ext cx="2545644"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18" name="Oval 117"/>
          <p:cNvSpPr>
            <a:spLocks noChangeAspect="1"/>
          </p:cNvSpPr>
          <p:nvPr/>
        </p:nvSpPr>
        <p:spPr>
          <a:xfrm>
            <a:off x="11197605" y="597861"/>
            <a:ext cx="1058392"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9" name="Oval 118"/>
          <p:cNvSpPr>
            <a:spLocks noChangeAspect="1"/>
          </p:cNvSpPr>
          <p:nvPr/>
        </p:nvSpPr>
        <p:spPr>
          <a:xfrm>
            <a:off x="8466800" y="206512"/>
            <a:ext cx="1388368"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0" name="Oval 119"/>
          <p:cNvSpPr>
            <a:spLocks noChangeAspect="1"/>
          </p:cNvSpPr>
          <p:nvPr/>
        </p:nvSpPr>
        <p:spPr>
          <a:xfrm>
            <a:off x="9162877" y="1450645"/>
            <a:ext cx="1624337"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1" name="Oval 120"/>
          <p:cNvSpPr>
            <a:spLocks noChangeAspect="1"/>
          </p:cNvSpPr>
          <p:nvPr/>
        </p:nvSpPr>
        <p:spPr>
          <a:xfrm>
            <a:off x="9625424" y="2049927"/>
            <a:ext cx="1388368"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2" name="Oval 121"/>
          <p:cNvSpPr>
            <a:spLocks noChangeAspect="1"/>
          </p:cNvSpPr>
          <p:nvPr/>
        </p:nvSpPr>
        <p:spPr>
          <a:xfrm>
            <a:off x="10332555" y="2661634"/>
            <a:ext cx="961744"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3" name="Oval 122"/>
          <p:cNvSpPr>
            <a:spLocks noChangeAspect="1"/>
          </p:cNvSpPr>
          <p:nvPr/>
        </p:nvSpPr>
        <p:spPr>
          <a:xfrm>
            <a:off x="913405" y="-100976"/>
            <a:ext cx="1591568"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4" name="Oval 123"/>
          <p:cNvSpPr>
            <a:spLocks noChangeAspect="1"/>
          </p:cNvSpPr>
          <p:nvPr/>
        </p:nvSpPr>
        <p:spPr>
          <a:xfrm>
            <a:off x="2003520" y="-100976"/>
            <a:ext cx="1372037"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5" name="Oval 124"/>
          <p:cNvSpPr>
            <a:spLocks noChangeAspect="1"/>
          </p:cNvSpPr>
          <p:nvPr/>
        </p:nvSpPr>
        <p:spPr>
          <a:xfrm>
            <a:off x="-92829" y="-100976"/>
            <a:ext cx="787017"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6" name="Oval 125"/>
          <p:cNvSpPr>
            <a:spLocks noChangeAspect="1"/>
          </p:cNvSpPr>
          <p:nvPr/>
        </p:nvSpPr>
        <p:spPr>
          <a:xfrm>
            <a:off x="369911" y="4321844"/>
            <a:ext cx="1862516"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7" name="Oval 126"/>
          <p:cNvSpPr>
            <a:spLocks noChangeAspect="1"/>
          </p:cNvSpPr>
          <p:nvPr/>
        </p:nvSpPr>
        <p:spPr>
          <a:xfrm>
            <a:off x="7722882" y="6490026"/>
            <a:ext cx="148791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8" name="Oval 127"/>
          <p:cNvSpPr>
            <a:spLocks noChangeAspect="1"/>
          </p:cNvSpPr>
          <p:nvPr/>
        </p:nvSpPr>
        <p:spPr>
          <a:xfrm>
            <a:off x="8170706" y="6408840"/>
            <a:ext cx="164935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9" name="Oval 128"/>
          <p:cNvSpPr>
            <a:spLocks noChangeAspect="1"/>
          </p:cNvSpPr>
          <p:nvPr/>
        </p:nvSpPr>
        <p:spPr>
          <a:xfrm>
            <a:off x="10103541" y="6408902"/>
            <a:ext cx="1615211"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7" name="Oval 96"/>
          <p:cNvSpPr>
            <a:spLocks noChangeAspect="1"/>
          </p:cNvSpPr>
          <p:nvPr/>
        </p:nvSpPr>
        <p:spPr>
          <a:xfrm>
            <a:off x="14764" y="4941986"/>
            <a:ext cx="814973"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8" name="Oval 97"/>
          <p:cNvSpPr>
            <a:spLocks noChangeAspect="1"/>
          </p:cNvSpPr>
          <p:nvPr/>
        </p:nvSpPr>
        <p:spPr>
          <a:xfrm>
            <a:off x="-92832" y="6172569"/>
            <a:ext cx="1037463"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9" name="Oval 98"/>
          <p:cNvSpPr>
            <a:spLocks noChangeAspect="1"/>
          </p:cNvSpPr>
          <p:nvPr/>
        </p:nvSpPr>
        <p:spPr>
          <a:xfrm>
            <a:off x="-92833" y="5158575"/>
            <a:ext cx="751365"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0" name="Oval 99"/>
          <p:cNvSpPr>
            <a:spLocks noChangeAspect="1"/>
          </p:cNvSpPr>
          <p:nvPr/>
        </p:nvSpPr>
        <p:spPr>
          <a:xfrm>
            <a:off x="-34344" y="482386"/>
            <a:ext cx="797888"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1" name="Oval 100"/>
          <p:cNvSpPr>
            <a:spLocks noChangeAspect="1"/>
          </p:cNvSpPr>
          <p:nvPr/>
        </p:nvSpPr>
        <p:spPr>
          <a:xfrm>
            <a:off x="632318" y="836854"/>
            <a:ext cx="1214423"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2" name="Oval 101"/>
          <p:cNvSpPr>
            <a:spLocks noChangeAspect="1"/>
          </p:cNvSpPr>
          <p:nvPr/>
        </p:nvSpPr>
        <p:spPr>
          <a:xfrm>
            <a:off x="425672" y="1452262"/>
            <a:ext cx="1030657"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3" name="Oval 102"/>
          <p:cNvSpPr>
            <a:spLocks noChangeAspect="1"/>
          </p:cNvSpPr>
          <p:nvPr/>
        </p:nvSpPr>
        <p:spPr>
          <a:xfrm>
            <a:off x="495011" y="1886983"/>
            <a:ext cx="813821"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4" name="Oval 103"/>
          <p:cNvSpPr>
            <a:spLocks noChangeAspect="1"/>
          </p:cNvSpPr>
          <p:nvPr/>
        </p:nvSpPr>
        <p:spPr>
          <a:xfrm>
            <a:off x="206236" y="1919682"/>
            <a:ext cx="695685"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5" name="Oval 104"/>
          <p:cNvSpPr>
            <a:spLocks noChangeAspect="1"/>
          </p:cNvSpPr>
          <p:nvPr/>
        </p:nvSpPr>
        <p:spPr>
          <a:xfrm>
            <a:off x="9736689" y="-61709"/>
            <a:ext cx="1214424"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6" name="Oval 105"/>
          <p:cNvSpPr>
            <a:spLocks noChangeAspect="1"/>
          </p:cNvSpPr>
          <p:nvPr/>
        </p:nvSpPr>
        <p:spPr>
          <a:xfrm>
            <a:off x="11624165" y="-61709"/>
            <a:ext cx="631832"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7" name="Oval 106"/>
          <p:cNvSpPr>
            <a:spLocks noChangeAspect="1"/>
          </p:cNvSpPr>
          <p:nvPr/>
        </p:nvSpPr>
        <p:spPr>
          <a:xfrm>
            <a:off x="10331025" y="282994"/>
            <a:ext cx="1504695"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8" name="Oval 107"/>
          <p:cNvSpPr>
            <a:spLocks noChangeAspect="1"/>
          </p:cNvSpPr>
          <p:nvPr/>
        </p:nvSpPr>
        <p:spPr>
          <a:xfrm>
            <a:off x="11886293" y="749603"/>
            <a:ext cx="369707"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9" name="Oval 108"/>
          <p:cNvSpPr>
            <a:spLocks noChangeAspect="1"/>
          </p:cNvSpPr>
          <p:nvPr/>
        </p:nvSpPr>
        <p:spPr>
          <a:xfrm>
            <a:off x="10121161" y="728498"/>
            <a:ext cx="1292979"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0" name="Oval 109"/>
          <p:cNvSpPr>
            <a:spLocks noChangeAspect="1"/>
          </p:cNvSpPr>
          <p:nvPr/>
        </p:nvSpPr>
        <p:spPr>
          <a:xfrm>
            <a:off x="9960055" y="1326476"/>
            <a:ext cx="81092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1" name="Oval 110"/>
          <p:cNvSpPr>
            <a:spLocks noChangeAspect="1"/>
          </p:cNvSpPr>
          <p:nvPr/>
        </p:nvSpPr>
        <p:spPr>
          <a:xfrm>
            <a:off x="10173255" y="5611488"/>
            <a:ext cx="984460"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2" name="Oval 111"/>
          <p:cNvSpPr>
            <a:spLocks noChangeAspect="1"/>
          </p:cNvSpPr>
          <p:nvPr/>
        </p:nvSpPr>
        <p:spPr>
          <a:xfrm>
            <a:off x="9297179" y="5242315"/>
            <a:ext cx="984460"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3" name="Oval 112"/>
          <p:cNvSpPr>
            <a:spLocks noChangeAspect="1"/>
          </p:cNvSpPr>
          <p:nvPr/>
        </p:nvSpPr>
        <p:spPr>
          <a:xfrm>
            <a:off x="9992607" y="4928227"/>
            <a:ext cx="984460"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4" name="Oval 113"/>
          <p:cNvSpPr>
            <a:spLocks noChangeAspect="1"/>
          </p:cNvSpPr>
          <p:nvPr/>
        </p:nvSpPr>
        <p:spPr>
          <a:xfrm>
            <a:off x="10972045" y="5666511"/>
            <a:ext cx="807512"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5" name="Oval 114"/>
          <p:cNvSpPr>
            <a:spLocks noChangeAspect="1"/>
          </p:cNvSpPr>
          <p:nvPr/>
        </p:nvSpPr>
        <p:spPr>
          <a:xfrm>
            <a:off x="10771016" y="4097903"/>
            <a:ext cx="738065"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6" name="Oval 115"/>
          <p:cNvSpPr>
            <a:spLocks noChangeAspect="1"/>
          </p:cNvSpPr>
          <p:nvPr/>
        </p:nvSpPr>
        <p:spPr>
          <a:xfrm>
            <a:off x="11215796" y="5057939"/>
            <a:ext cx="738065"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7" name="Oval 116"/>
          <p:cNvSpPr>
            <a:spLocks noChangeAspect="1"/>
          </p:cNvSpPr>
          <p:nvPr/>
        </p:nvSpPr>
        <p:spPr>
          <a:xfrm>
            <a:off x="11584789" y="4790335"/>
            <a:ext cx="671211"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345963" y="675785"/>
            <a:ext cx="9500151"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345924" y="1807361"/>
            <a:ext cx="9500149"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583125" y="5951871"/>
            <a:ext cx="28448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5" name="Footer Placeholder 4"/>
          <p:cNvSpPr>
            <a:spLocks noGrp="1"/>
          </p:cNvSpPr>
          <p:nvPr>
            <p:ph type="ftr" sz="quarter" idx="3"/>
          </p:nvPr>
        </p:nvSpPr>
        <p:spPr>
          <a:xfrm>
            <a:off x="1574595" y="5951871"/>
            <a:ext cx="7008532"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763585" y="5951871"/>
            <a:ext cx="811049"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
        <p:nvSpPr>
          <p:cNvPr id="55" name="Oval 54"/>
          <p:cNvSpPr>
            <a:spLocks noChangeAspect="1"/>
          </p:cNvSpPr>
          <p:nvPr/>
        </p:nvSpPr>
        <p:spPr>
          <a:xfrm>
            <a:off x="2110896" y="5454223"/>
            <a:ext cx="2545645"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7" name="Oval 56"/>
          <p:cNvSpPr>
            <a:spLocks noChangeAspect="1"/>
          </p:cNvSpPr>
          <p:nvPr/>
        </p:nvSpPr>
        <p:spPr>
          <a:xfrm>
            <a:off x="11427928" y="3382942"/>
            <a:ext cx="408413"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58" name="Oval 57"/>
          <p:cNvSpPr>
            <a:spLocks noChangeAspect="1"/>
          </p:cNvSpPr>
          <p:nvPr/>
        </p:nvSpPr>
        <p:spPr>
          <a:xfrm>
            <a:off x="11197608" y="3536097"/>
            <a:ext cx="408413"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59" name="Oval 58"/>
          <p:cNvSpPr>
            <a:spLocks noChangeAspect="1"/>
          </p:cNvSpPr>
          <p:nvPr/>
        </p:nvSpPr>
        <p:spPr>
          <a:xfrm>
            <a:off x="11477880" y="3688497"/>
            <a:ext cx="408413"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0" name="Oval 59"/>
          <p:cNvSpPr>
            <a:spLocks noChangeAspect="1"/>
          </p:cNvSpPr>
          <p:nvPr/>
        </p:nvSpPr>
        <p:spPr>
          <a:xfrm>
            <a:off x="206275" y="2698989"/>
            <a:ext cx="623503"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1" name="Oval 60"/>
          <p:cNvSpPr>
            <a:spLocks noChangeAspect="1"/>
          </p:cNvSpPr>
          <p:nvPr/>
        </p:nvSpPr>
        <p:spPr>
          <a:xfrm>
            <a:off x="632280" y="3166555"/>
            <a:ext cx="611693"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2" name="Oval 61"/>
          <p:cNvSpPr>
            <a:spLocks noChangeAspect="1"/>
          </p:cNvSpPr>
          <p:nvPr/>
        </p:nvSpPr>
        <p:spPr>
          <a:xfrm>
            <a:off x="360385" y="3382949"/>
            <a:ext cx="469393"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3" name="Oval 62"/>
          <p:cNvSpPr>
            <a:spLocks noChangeAspect="1"/>
          </p:cNvSpPr>
          <p:nvPr/>
        </p:nvSpPr>
        <p:spPr>
          <a:xfrm>
            <a:off x="-115465" y="2581479"/>
            <a:ext cx="181392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64" name="Oval 63"/>
          <p:cNvSpPr>
            <a:spLocks noChangeAspect="1"/>
          </p:cNvSpPr>
          <p:nvPr/>
        </p:nvSpPr>
        <p:spPr>
          <a:xfrm>
            <a:off x="8230872" y="2395477"/>
            <a:ext cx="1624337"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69948712"/>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92833" y="4042576"/>
            <a:ext cx="2325260"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3" name="Oval 52"/>
          <p:cNvSpPr>
            <a:spLocks noChangeAspect="1"/>
          </p:cNvSpPr>
          <p:nvPr/>
        </p:nvSpPr>
        <p:spPr>
          <a:xfrm>
            <a:off x="694186" y="1095311"/>
            <a:ext cx="2545644"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2" name="Oval 51"/>
          <p:cNvSpPr>
            <a:spLocks noChangeAspect="1"/>
          </p:cNvSpPr>
          <p:nvPr/>
        </p:nvSpPr>
        <p:spPr>
          <a:xfrm>
            <a:off x="2504975" y="282982"/>
            <a:ext cx="2545644"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4" name="Oval 53"/>
          <p:cNvSpPr>
            <a:spLocks noChangeAspect="1"/>
          </p:cNvSpPr>
          <p:nvPr/>
        </p:nvSpPr>
        <p:spPr>
          <a:xfrm>
            <a:off x="694184" y="5729135"/>
            <a:ext cx="2545645"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0" name="Oval 129"/>
          <p:cNvSpPr>
            <a:spLocks noChangeAspect="1"/>
          </p:cNvSpPr>
          <p:nvPr/>
        </p:nvSpPr>
        <p:spPr>
          <a:xfrm>
            <a:off x="-62280" y="-61709"/>
            <a:ext cx="1932143"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1" name="Oval 130"/>
          <p:cNvSpPr>
            <a:spLocks noChangeAspect="1"/>
          </p:cNvSpPr>
          <p:nvPr/>
        </p:nvSpPr>
        <p:spPr>
          <a:xfrm>
            <a:off x="1232151" y="-161623"/>
            <a:ext cx="2545644"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2" name="Oval 131"/>
          <p:cNvSpPr>
            <a:spLocks noChangeAspect="1"/>
          </p:cNvSpPr>
          <p:nvPr/>
        </p:nvSpPr>
        <p:spPr>
          <a:xfrm>
            <a:off x="3" y="660787"/>
            <a:ext cx="2545644"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3" name="Oval 132"/>
          <p:cNvSpPr>
            <a:spLocks noChangeAspect="1"/>
          </p:cNvSpPr>
          <p:nvPr/>
        </p:nvSpPr>
        <p:spPr>
          <a:xfrm>
            <a:off x="9996741" y="-61709"/>
            <a:ext cx="2259289"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4" name="Oval 133"/>
          <p:cNvSpPr>
            <a:spLocks noChangeAspect="1"/>
          </p:cNvSpPr>
          <p:nvPr/>
        </p:nvSpPr>
        <p:spPr>
          <a:xfrm>
            <a:off x="8156672" y="-61708"/>
            <a:ext cx="2545645"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5" name="Oval 134"/>
          <p:cNvSpPr>
            <a:spLocks noChangeAspect="1"/>
          </p:cNvSpPr>
          <p:nvPr/>
        </p:nvSpPr>
        <p:spPr>
          <a:xfrm>
            <a:off x="9992605" y="1095309"/>
            <a:ext cx="2263392"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6" name="Oval 135"/>
          <p:cNvSpPr>
            <a:spLocks noChangeAspect="1"/>
          </p:cNvSpPr>
          <p:nvPr/>
        </p:nvSpPr>
        <p:spPr>
          <a:xfrm>
            <a:off x="10742233" y="5140395"/>
            <a:ext cx="1516259"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7" name="Oval 136"/>
          <p:cNvSpPr>
            <a:spLocks noChangeAspect="1"/>
          </p:cNvSpPr>
          <p:nvPr/>
        </p:nvSpPr>
        <p:spPr>
          <a:xfrm>
            <a:off x="8882283" y="4362961"/>
            <a:ext cx="2545644"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8" name="Oval 137"/>
          <p:cNvSpPr>
            <a:spLocks noChangeAspect="1"/>
          </p:cNvSpPr>
          <p:nvPr/>
        </p:nvSpPr>
        <p:spPr>
          <a:xfrm>
            <a:off x="-92831" y="4948766"/>
            <a:ext cx="1805147"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9" name="Oval 138"/>
          <p:cNvSpPr>
            <a:spLocks noChangeAspect="1"/>
          </p:cNvSpPr>
          <p:nvPr/>
        </p:nvSpPr>
        <p:spPr>
          <a:xfrm>
            <a:off x="944631" y="4790385"/>
            <a:ext cx="2545644"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40" name="Oval 139"/>
          <p:cNvSpPr>
            <a:spLocks noChangeAspect="1"/>
          </p:cNvSpPr>
          <p:nvPr/>
        </p:nvSpPr>
        <p:spPr>
          <a:xfrm>
            <a:off x="8156671" y="783992"/>
            <a:ext cx="2545644"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41" name="Oval 140"/>
          <p:cNvSpPr>
            <a:spLocks noChangeAspect="1"/>
          </p:cNvSpPr>
          <p:nvPr/>
        </p:nvSpPr>
        <p:spPr>
          <a:xfrm>
            <a:off x="8612071" y="5140395"/>
            <a:ext cx="2545644"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18" name="Oval 117"/>
          <p:cNvSpPr>
            <a:spLocks noChangeAspect="1"/>
          </p:cNvSpPr>
          <p:nvPr/>
        </p:nvSpPr>
        <p:spPr>
          <a:xfrm>
            <a:off x="11197605" y="597861"/>
            <a:ext cx="1058392"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9" name="Oval 118"/>
          <p:cNvSpPr>
            <a:spLocks noChangeAspect="1"/>
          </p:cNvSpPr>
          <p:nvPr/>
        </p:nvSpPr>
        <p:spPr>
          <a:xfrm>
            <a:off x="8466800" y="206512"/>
            <a:ext cx="1388368"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0" name="Oval 119"/>
          <p:cNvSpPr>
            <a:spLocks noChangeAspect="1"/>
          </p:cNvSpPr>
          <p:nvPr/>
        </p:nvSpPr>
        <p:spPr>
          <a:xfrm>
            <a:off x="9162869" y="1450645"/>
            <a:ext cx="1624337"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1" name="Oval 120"/>
          <p:cNvSpPr>
            <a:spLocks noChangeAspect="1"/>
          </p:cNvSpPr>
          <p:nvPr/>
        </p:nvSpPr>
        <p:spPr>
          <a:xfrm>
            <a:off x="9625424" y="2049927"/>
            <a:ext cx="1388368"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2" name="Oval 121"/>
          <p:cNvSpPr>
            <a:spLocks noChangeAspect="1"/>
          </p:cNvSpPr>
          <p:nvPr/>
        </p:nvSpPr>
        <p:spPr>
          <a:xfrm>
            <a:off x="10332555" y="2661634"/>
            <a:ext cx="961744"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3" name="Oval 122"/>
          <p:cNvSpPr>
            <a:spLocks noChangeAspect="1"/>
          </p:cNvSpPr>
          <p:nvPr/>
        </p:nvSpPr>
        <p:spPr>
          <a:xfrm>
            <a:off x="913405" y="-100976"/>
            <a:ext cx="1591568"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4" name="Oval 123"/>
          <p:cNvSpPr>
            <a:spLocks noChangeAspect="1"/>
          </p:cNvSpPr>
          <p:nvPr/>
        </p:nvSpPr>
        <p:spPr>
          <a:xfrm>
            <a:off x="2003520" y="-100976"/>
            <a:ext cx="1372037"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5" name="Oval 124"/>
          <p:cNvSpPr>
            <a:spLocks noChangeAspect="1"/>
          </p:cNvSpPr>
          <p:nvPr/>
        </p:nvSpPr>
        <p:spPr>
          <a:xfrm>
            <a:off x="-92829" y="-100976"/>
            <a:ext cx="787017"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6" name="Oval 125"/>
          <p:cNvSpPr>
            <a:spLocks noChangeAspect="1"/>
          </p:cNvSpPr>
          <p:nvPr/>
        </p:nvSpPr>
        <p:spPr>
          <a:xfrm>
            <a:off x="369911" y="4321832"/>
            <a:ext cx="1862516"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7" name="Oval 126"/>
          <p:cNvSpPr>
            <a:spLocks noChangeAspect="1"/>
          </p:cNvSpPr>
          <p:nvPr/>
        </p:nvSpPr>
        <p:spPr>
          <a:xfrm>
            <a:off x="7722874" y="6490014"/>
            <a:ext cx="148791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8" name="Oval 127"/>
          <p:cNvSpPr>
            <a:spLocks noChangeAspect="1"/>
          </p:cNvSpPr>
          <p:nvPr/>
        </p:nvSpPr>
        <p:spPr>
          <a:xfrm>
            <a:off x="8170698" y="6408840"/>
            <a:ext cx="164935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9" name="Oval 128"/>
          <p:cNvSpPr>
            <a:spLocks noChangeAspect="1"/>
          </p:cNvSpPr>
          <p:nvPr/>
        </p:nvSpPr>
        <p:spPr>
          <a:xfrm>
            <a:off x="10103541" y="6408890"/>
            <a:ext cx="1615211"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7" name="Oval 96"/>
          <p:cNvSpPr>
            <a:spLocks noChangeAspect="1"/>
          </p:cNvSpPr>
          <p:nvPr/>
        </p:nvSpPr>
        <p:spPr>
          <a:xfrm>
            <a:off x="14764" y="4941986"/>
            <a:ext cx="814973"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8" name="Oval 97"/>
          <p:cNvSpPr>
            <a:spLocks noChangeAspect="1"/>
          </p:cNvSpPr>
          <p:nvPr/>
        </p:nvSpPr>
        <p:spPr>
          <a:xfrm>
            <a:off x="-92832" y="6172569"/>
            <a:ext cx="1037463"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9" name="Oval 98"/>
          <p:cNvSpPr>
            <a:spLocks noChangeAspect="1"/>
          </p:cNvSpPr>
          <p:nvPr/>
        </p:nvSpPr>
        <p:spPr>
          <a:xfrm>
            <a:off x="-92833" y="5158575"/>
            <a:ext cx="751365"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0" name="Oval 99"/>
          <p:cNvSpPr>
            <a:spLocks noChangeAspect="1"/>
          </p:cNvSpPr>
          <p:nvPr/>
        </p:nvSpPr>
        <p:spPr>
          <a:xfrm>
            <a:off x="-34344" y="482386"/>
            <a:ext cx="797888"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1" name="Oval 100"/>
          <p:cNvSpPr>
            <a:spLocks noChangeAspect="1"/>
          </p:cNvSpPr>
          <p:nvPr/>
        </p:nvSpPr>
        <p:spPr>
          <a:xfrm>
            <a:off x="632310" y="836842"/>
            <a:ext cx="1214423"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2" name="Oval 101"/>
          <p:cNvSpPr>
            <a:spLocks noChangeAspect="1"/>
          </p:cNvSpPr>
          <p:nvPr/>
        </p:nvSpPr>
        <p:spPr>
          <a:xfrm>
            <a:off x="425664" y="1452262"/>
            <a:ext cx="1030657"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3" name="Oval 102"/>
          <p:cNvSpPr>
            <a:spLocks noChangeAspect="1"/>
          </p:cNvSpPr>
          <p:nvPr/>
        </p:nvSpPr>
        <p:spPr>
          <a:xfrm>
            <a:off x="495011" y="1886983"/>
            <a:ext cx="813821"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4" name="Oval 103"/>
          <p:cNvSpPr>
            <a:spLocks noChangeAspect="1"/>
          </p:cNvSpPr>
          <p:nvPr/>
        </p:nvSpPr>
        <p:spPr>
          <a:xfrm>
            <a:off x="206236" y="1919682"/>
            <a:ext cx="695685"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5" name="Oval 104"/>
          <p:cNvSpPr>
            <a:spLocks noChangeAspect="1"/>
          </p:cNvSpPr>
          <p:nvPr/>
        </p:nvSpPr>
        <p:spPr>
          <a:xfrm>
            <a:off x="9736689" y="-61709"/>
            <a:ext cx="1214424"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6" name="Oval 105"/>
          <p:cNvSpPr>
            <a:spLocks noChangeAspect="1"/>
          </p:cNvSpPr>
          <p:nvPr/>
        </p:nvSpPr>
        <p:spPr>
          <a:xfrm>
            <a:off x="11624165" y="-61709"/>
            <a:ext cx="631832"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7" name="Oval 106"/>
          <p:cNvSpPr>
            <a:spLocks noChangeAspect="1"/>
          </p:cNvSpPr>
          <p:nvPr/>
        </p:nvSpPr>
        <p:spPr>
          <a:xfrm>
            <a:off x="10331017" y="282982"/>
            <a:ext cx="1504695"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8" name="Oval 107"/>
          <p:cNvSpPr>
            <a:spLocks noChangeAspect="1"/>
          </p:cNvSpPr>
          <p:nvPr/>
        </p:nvSpPr>
        <p:spPr>
          <a:xfrm>
            <a:off x="11886293" y="749603"/>
            <a:ext cx="369707"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9" name="Oval 108"/>
          <p:cNvSpPr>
            <a:spLocks noChangeAspect="1"/>
          </p:cNvSpPr>
          <p:nvPr/>
        </p:nvSpPr>
        <p:spPr>
          <a:xfrm>
            <a:off x="10121161" y="728498"/>
            <a:ext cx="1292979"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0" name="Oval 109"/>
          <p:cNvSpPr>
            <a:spLocks noChangeAspect="1"/>
          </p:cNvSpPr>
          <p:nvPr/>
        </p:nvSpPr>
        <p:spPr>
          <a:xfrm>
            <a:off x="9960055" y="1326476"/>
            <a:ext cx="81092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1" name="Oval 110"/>
          <p:cNvSpPr>
            <a:spLocks noChangeAspect="1"/>
          </p:cNvSpPr>
          <p:nvPr/>
        </p:nvSpPr>
        <p:spPr>
          <a:xfrm>
            <a:off x="10173255" y="5611476"/>
            <a:ext cx="984460"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2" name="Oval 111"/>
          <p:cNvSpPr>
            <a:spLocks noChangeAspect="1"/>
          </p:cNvSpPr>
          <p:nvPr/>
        </p:nvSpPr>
        <p:spPr>
          <a:xfrm>
            <a:off x="9297179" y="5242303"/>
            <a:ext cx="984460"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3" name="Oval 112"/>
          <p:cNvSpPr>
            <a:spLocks noChangeAspect="1"/>
          </p:cNvSpPr>
          <p:nvPr/>
        </p:nvSpPr>
        <p:spPr>
          <a:xfrm>
            <a:off x="9992607" y="4928215"/>
            <a:ext cx="984460"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4" name="Oval 113"/>
          <p:cNvSpPr>
            <a:spLocks noChangeAspect="1"/>
          </p:cNvSpPr>
          <p:nvPr/>
        </p:nvSpPr>
        <p:spPr>
          <a:xfrm>
            <a:off x="10972045" y="5666511"/>
            <a:ext cx="807512"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5" name="Oval 114"/>
          <p:cNvSpPr>
            <a:spLocks noChangeAspect="1"/>
          </p:cNvSpPr>
          <p:nvPr/>
        </p:nvSpPr>
        <p:spPr>
          <a:xfrm>
            <a:off x="10771008" y="4097891"/>
            <a:ext cx="738065"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6" name="Oval 115"/>
          <p:cNvSpPr>
            <a:spLocks noChangeAspect="1"/>
          </p:cNvSpPr>
          <p:nvPr/>
        </p:nvSpPr>
        <p:spPr>
          <a:xfrm>
            <a:off x="11215788" y="5057927"/>
            <a:ext cx="738065"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7" name="Oval 116"/>
          <p:cNvSpPr>
            <a:spLocks noChangeAspect="1"/>
          </p:cNvSpPr>
          <p:nvPr/>
        </p:nvSpPr>
        <p:spPr>
          <a:xfrm>
            <a:off x="11584789" y="4790335"/>
            <a:ext cx="671211"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345955" y="675773"/>
            <a:ext cx="9500151"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345924" y="1807361"/>
            <a:ext cx="9500149"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583125" y="5951859"/>
            <a:ext cx="28448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5" name="Footer Placeholder 4"/>
          <p:cNvSpPr>
            <a:spLocks noGrp="1"/>
          </p:cNvSpPr>
          <p:nvPr>
            <p:ph type="ftr" sz="quarter" idx="3"/>
          </p:nvPr>
        </p:nvSpPr>
        <p:spPr>
          <a:xfrm>
            <a:off x="1574595" y="5951859"/>
            <a:ext cx="7008532"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763577" y="5951859"/>
            <a:ext cx="811049"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
        <p:nvSpPr>
          <p:cNvPr id="55" name="Oval 54"/>
          <p:cNvSpPr>
            <a:spLocks noChangeAspect="1"/>
          </p:cNvSpPr>
          <p:nvPr/>
        </p:nvSpPr>
        <p:spPr>
          <a:xfrm>
            <a:off x="2110896" y="5454223"/>
            <a:ext cx="2545645"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7" name="Oval 56"/>
          <p:cNvSpPr>
            <a:spLocks noChangeAspect="1"/>
          </p:cNvSpPr>
          <p:nvPr/>
        </p:nvSpPr>
        <p:spPr>
          <a:xfrm>
            <a:off x="11427928" y="3382942"/>
            <a:ext cx="408413"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58" name="Oval 57"/>
          <p:cNvSpPr>
            <a:spLocks noChangeAspect="1"/>
          </p:cNvSpPr>
          <p:nvPr/>
        </p:nvSpPr>
        <p:spPr>
          <a:xfrm>
            <a:off x="11197608" y="3536097"/>
            <a:ext cx="408413"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59" name="Oval 58"/>
          <p:cNvSpPr>
            <a:spLocks noChangeAspect="1"/>
          </p:cNvSpPr>
          <p:nvPr/>
        </p:nvSpPr>
        <p:spPr>
          <a:xfrm>
            <a:off x="11477880" y="3688497"/>
            <a:ext cx="408413"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0" name="Oval 59"/>
          <p:cNvSpPr>
            <a:spLocks noChangeAspect="1"/>
          </p:cNvSpPr>
          <p:nvPr/>
        </p:nvSpPr>
        <p:spPr>
          <a:xfrm>
            <a:off x="206267" y="2698977"/>
            <a:ext cx="623503"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1" name="Oval 60"/>
          <p:cNvSpPr>
            <a:spLocks noChangeAspect="1"/>
          </p:cNvSpPr>
          <p:nvPr/>
        </p:nvSpPr>
        <p:spPr>
          <a:xfrm>
            <a:off x="632280" y="3166555"/>
            <a:ext cx="611693"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2" name="Oval 61"/>
          <p:cNvSpPr>
            <a:spLocks noChangeAspect="1"/>
          </p:cNvSpPr>
          <p:nvPr/>
        </p:nvSpPr>
        <p:spPr>
          <a:xfrm>
            <a:off x="360377" y="3382949"/>
            <a:ext cx="469393"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3" name="Oval 62"/>
          <p:cNvSpPr>
            <a:spLocks noChangeAspect="1"/>
          </p:cNvSpPr>
          <p:nvPr/>
        </p:nvSpPr>
        <p:spPr>
          <a:xfrm>
            <a:off x="-115465" y="2581479"/>
            <a:ext cx="181392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64" name="Oval 63"/>
          <p:cNvSpPr>
            <a:spLocks noChangeAspect="1"/>
          </p:cNvSpPr>
          <p:nvPr/>
        </p:nvSpPr>
        <p:spPr>
          <a:xfrm>
            <a:off x="8230864" y="2395465"/>
            <a:ext cx="1624337"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01210592"/>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92833" y="4042576"/>
            <a:ext cx="2325260"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3" name="Oval 52"/>
          <p:cNvSpPr>
            <a:spLocks noChangeAspect="1"/>
          </p:cNvSpPr>
          <p:nvPr/>
        </p:nvSpPr>
        <p:spPr>
          <a:xfrm>
            <a:off x="694186" y="1095311"/>
            <a:ext cx="2545644"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2" name="Oval 51"/>
          <p:cNvSpPr>
            <a:spLocks noChangeAspect="1"/>
          </p:cNvSpPr>
          <p:nvPr/>
        </p:nvSpPr>
        <p:spPr>
          <a:xfrm>
            <a:off x="2504975" y="282968"/>
            <a:ext cx="2545644"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4" name="Oval 53"/>
          <p:cNvSpPr>
            <a:spLocks noChangeAspect="1"/>
          </p:cNvSpPr>
          <p:nvPr/>
        </p:nvSpPr>
        <p:spPr>
          <a:xfrm>
            <a:off x="694184" y="5729135"/>
            <a:ext cx="2545645"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0" name="Oval 129"/>
          <p:cNvSpPr>
            <a:spLocks noChangeAspect="1"/>
          </p:cNvSpPr>
          <p:nvPr/>
        </p:nvSpPr>
        <p:spPr>
          <a:xfrm>
            <a:off x="-62280" y="-61709"/>
            <a:ext cx="1932143"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1" name="Oval 130"/>
          <p:cNvSpPr>
            <a:spLocks noChangeAspect="1"/>
          </p:cNvSpPr>
          <p:nvPr/>
        </p:nvSpPr>
        <p:spPr>
          <a:xfrm>
            <a:off x="1232151" y="-161623"/>
            <a:ext cx="2545644"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2" name="Oval 131"/>
          <p:cNvSpPr>
            <a:spLocks noChangeAspect="1"/>
          </p:cNvSpPr>
          <p:nvPr/>
        </p:nvSpPr>
        <p:spPr>
          <a:xfrm>
            <a:off x="3" y="660773"/>
            <a:ext cx="2545644"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3" name="Oval 132"/>
          <p:cNvSpPr>
            <a:spLocks noChangeAspect="1"/>
          </p:cNvSpPr>
          <p:nvPr/>
        </p:nvSpPr>
        <p:spPr>
          <a:xfrm>
            <a:off x="9996732" y="-61709"/>
            <a:ext cx="2259289"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4" name="Oval 133"/>
          <p:cNvSpPr>
            <a:spLocks noChangeAspect="1"/>
          </p:cNvSpPr>
          <p:nvPr/>
        </p:nvSpPr>
        <p:spPr>
          <a:xfrm>
            <a:off x="8156672" y="-61708"/>
            <a:ext cx="2545645"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5" name="Oval 134"/>
          <p:cNvSpPr>
            <a:spLocks noChangeAspect="1"/>
          </p:cNvSpPr>
          <p:nvPr/>
        </p:nvSpPr>
        <p:spPr>
          <a:xfrm>
            <a:off x="9992605" y="1095309"/>
            <a:ext cx="2263392"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6" name="Oval 135"/>
          <p:cNvSpPr>
            <a:spLocks noChangeAspect="1"/>
          </p:cNvSpPr>
          <p:nvPr/>
        </p:nvSpPr>
        <p:spPr>
          <a:xfrm>
            <a:off x="10742233" y="5140381"/>
            <a:ext cx="1516259"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7" name="Oval 136"/>
          <p:cNvSpPr>
            <a:spLocks noChangeAspect="1"/>
          </p:cNvSpPr>
          <p:nvPr/>
        </p:nvSpPr>
        <p:spPr>
          <a:xfrm>
            <a:off x="8882283" y="4362947"/>
            <a:ext cx="2545644"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8" name="Oval 137"/>
          <p:cNvSpPr>
            <a:spLocks noChangeAspect="1"/>
          </p:cNvSpPr>
          <p:nvPr/>
        </p:nvSpPr>
        <p:spPr>
          <a:xfrm>
            <a:off x="-92831" y="4948766"/>
            <a:ext cx="1805147"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9" name="Oval 138"/>
          <p:cNvSpPr>
            <a:spLocks noChangeAspect="1"/>
          </p:cNvSpPr>
          <p:nvPr/>
        </p:nvSpPr>
        <p:spPr>
          <a:xfrm>
            <a:off x="944631" y="4790371"/>
            <a:ext cx="2545644"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40" name="Oval 139"/>
          <p:cNvSpPr>
            <a:spLocks noChangeAspect="1"/>
          </p:cNvSpPr>
          <p:nvPr/>
        </p:nvSpPr>
        <p:spPr>
          <a:xfrm>
            <a:off x="8156671" y="783992"/>
            <a:ext cx="2545644"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41" name="Oval 140"/>
          <p:cNvSpPr>
            <a:spLocks noChangeAspect="1"/>
          </p:cNvSpPr>
          <p:nvPr/>
        </p:nvSpPr>
        <p:spPr>
          <a:xfrm>
            <a:off x="8612071" y="5140381"/>
            <a:ext cx="2545644"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18" name="Oval 117"/>
          <p:cNvSpPr>
            <a:spLocks noChangeAspect="1"/>
          </p:cNvSpPr>
          <p:nvPr/>
        </p:nvSpPr>
        <p:spPr>
          <a:xfrm>
            <a:off x="11197605" y="597861"/>
            <a:ext cx="1058392"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9" name="Oval 118"/>
          <p:cNvSpPr>
            <a:spLocks noChangeAspect="1"/>
          </p:cNvSpPr>
          <p:nvPr/>
        </p:nvSpPr>
        <p:spPr>
          <a:xfrm>
            <a:off x="8466800" y="206512"/>
            <a:ext cx="1388368"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0" name="Oval 119"/>
          <p:cNvSpPr>
            <a:spLocks noChangeAspect="1"/>
          </p:cNvSpPr>
          <p:nvPr/>
        </p:nvSpPr>
        <p:spPr>
          <a:xfrm>
            <a:off x="9162860" y="1450645"/>
            <a:ext cx="1624337"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1" name="Oval 120"/>
          <p:cNvSpPr>
            <a:spLocks noChangeAspect="1"/>
          </p:cNvSpPr>
          <p:nvPr/>
        </p:nvSpPr>
        <p:spPr>
          <a:xfrm>
            <a:off x="9625424" y="2049927"/>
            <a:ext cx="1388368"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2" name="Oval 121"/>
          <p:cNvSpPr>
            <a:spLocks noChangeAspect="1"/>
          </p:cNvSpPr>
          <p:nvPr/>
        </p:nvSpPr>
        <p:spPr>
          <a:xfrm>
            <a:off x="10332555" y="2661634"/>
            <a:ext cx="961744"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3" name="Oval 122"/>
          <p:cNvSpPr>
            <a:spLocks noChangeAspect="1"/>
          </p:cNvSpPr>
          <p:nvPr/>
        </p:nvSpPr>
        <p:spPr>
          <a:xfrm>
            <a:off x="913405" y="-100976"/>
            <a:ext cx="1591568"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4" name="Oval 123"/>
          <p:cNvSpPr>
            <a:spLocks noChangeAspect="1"/>
          </p:cNvSpPr>
          <p:nvPr/>
        </p:nvSpPr>
        <p:spPr>
          <a:xfrm>
            <a:off x="2003520" y="-100976"/>
            <a:ext cx="1372037"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5" name="Oval 124"/>
          <p:cNvSpPr>
            <a:spLocks noChangeAspect="1"/>
          </p:cNvSpPr>
          <p:nvPr/>
        </p:nvSpPr>
        <p:spPr>
          <a:xfrm>
            <a:off x="-92829" y="-100976"/>
            <a:ext cx="787017"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6" name="Oval 125"/>
          <p:cNvSpPr>
            <a:spLocks noChangeAspect="1"/>
          </p:cNvSpPr>
          <p:nvPr/>
        </p:nvSpPr>
        <p:spPr>
          <a:xfrm>
            <a:off x="369911" y="4321818"/>
            <a:ext cx="1862516"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7" name="Oval 126"/>
          <p:cNvSpPr>
            <a:spLocks noChangeAspect="1"/>
          </p:cNvSpPr>
          <p:nvPr/>
        </p:nvSpPr>
        <p:spPr>
          <a:xfrm>
            <a:off x="7722865" y="6490000"/>
            <a:ext cx="148791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8" name="Oval 127"/>
          <p:cNvSpPr>
            <a:spLocks noChangeAspect="1"/>
          </p:cNvSpPr>
          <p:nvPr/>
        </p:nvSpPr>
        <p:spPr>
          <a:xfrm>
            <a:off x="8170689" y="6408840"/>
            <a:ext cx="164935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9" name="Oval 128"/>
          <p:cNvSpPr>
            <a:spLocks noChangeAspect="1"/>
          </p:cNvSpPr>
          <p:nvPr/>
        </p:nvSpPr>
        <p:spPr>
          <a:xfrm>
            <a:off x="10103541" y="6408876"/>
            <a:ext cx="1615211"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7" name="Oval 96"/>
          <p:cNvSpPr>
            <a:spLocks noChangeAspect="1"/>
          </p:cNvSpPr>
          <p:nvPr/>
        </p:nvSpPr>
        <p:spPr>
          <a:xfrm>
            <a:off x="14764" y="4941986"/>
            <a:ext cx="814973"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8" name="Oval 97"/>
          <p:cNvSpPr>
            <a:spLocks noChangeAspect="1"/>
          </p:cNvSpPr>
          <p:nvPr/>
        </p:nvSpPr>
        <p:spPr>
          <a:xfrm>
            <a:off x="-92832" y="6172569"/>
            <a:ext cx="1037463"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9" name="Oval 98"/>
          <p:cNvSpPr>
            <a:spLocks noChangeAspect="1"/>
          </p:cNvSpPr>
          <p:nvPr/>
        </p:nvSpPr>
        <p:spPr>
          <a:xfrm>
            <a:off x="-92833" y="5158575"/>
            <a:ext cx="751365"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0" name="Oval 99"/>
          <p:cNvSpPr>
            <a:spLocks noChangeAspect="1"/>
          </p:cNvSpPr>
          <p:nvPr/>
        </p:nvSpPr>
        <p:spPr>
          <a:xfrm>
            <a:off x="-34344" y="482386"/>
            <a:ext cx="797888"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1" name="Oval 100"/>
          <p:cNvSpPr>
            <a:spLocks noChangeAspect="1"/>
          </p:cNvSpPr>
          <p:nvPr/>
        </p:nvSpPr>
        <p:spPr>
          <a:xfrm>
            <a:off x="632301" y="836828"/>
            <a:ext cx="1214423"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2" name="Oval 101"/>
          <p:cNvSpPr>
            <a:spLocks noChangeAspect="1"/>
          </p:cNvSpPr>
          <p:nvPr/>
        </p:nvSpPr>
        <p:spPr>
          <a:xfrm>
            <a:off x="425654" y="1452262"/>
            <a:ext cx="1030657"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3" name="Oval 102"/>
          <p:cNvSpPr>
            <a:spLocks noChangeAspect="1"/>
          </p:cNvSpPr>
          <p:nvPr/>
        </p:nvSpPr>
        <p:spPr>
          <a:xfrm>
            <a:off x="495011" y="1886983"/>
            <a:ext cx="813821"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4" name="Oval 103"/>
          <p:cNvSpPr>
            <a:spLocks noChangeAspect="1"/>
          </p:cNvSpPr>
          <p:nvPr/>
        </p:nvSpPr>
        <p:spPr>
          <a:xfrm>
            <a:off x="206236" y="1919682"/>
            <a:ext cx="695685"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5" name="Oval 104"/>
          <p:cNvSpPr>
            <a:spLocks noChangeAspect="1"/>
          </p:cNvSpPr>
          <p:nvPr/>
        </p:nvSpPr>
        <p:spPr>
          <a:xfrm>
            <a:off x="9736689" y="-61709"/>
            <a:ext cx="1214424"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6" name="Oval 105"/>
          <p:cNvSpPr>
            <a:spLocks noChangeAspect="1"/>
          </p:cNvSpPr>
          <p:nvPr/>
        </p:nvSpPr>
        <p:spPr>
          <a:xfrm>
            <a:off x="11624165" y="-61709"/>
            <a:ext cx="631832"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7" name="Oval 106"/>
          <p:cNvSpPr>
            <a:spLocks noChangeAspect="1"/>
          </p:cNvSpPr>
          <p:nvPr/>
        </p:nvSpPr>
        <p:spPr>
          <a:xfrm>
            <a:off x="10331007" y="282968"/>
            <a:ext cx="1504695"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8" name="Oval 107"/>
          <p:cNvSpPr>
            <a:spLocks noChangeAspect="1"/>
          </p:cNvSpPr>
          <p:nvPr/>
        </p:nvSpPr>
        <p:spPr>
          <a:xfrm>
            <a:off x="11886293" y="749603"/>
            <a:ext cx="369707"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9" name="Oval 108"/>
          <p:cNvSpPr>
            <a:spLocks noChangeAspect="1"/>
          </p:cNvSpPr>
          <p:nvPr/>
        </p:nvSpPr>
        <p:spPr>
          <a:xfrm>
            <a:off x="10121161" y="728498"/>
            <a:ext cx="1292979"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0" name="Oval 109"/>
          <p:cNvSpPr>
            <a:spLocks noChangeAspect="1"/>
          </p:cNvSpPr>
          <p:nvPr/>
        </p:nvSpPr>
        <p:spPr>
          <a:xfrm>
            <a:off x="9960055" y="1326476"/>
            <a:ext cx="81092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1" name="Oval 110"/>
          <p:cNvSpPr>
            <a:spLocks noChangeAspect="1"/>
          </p:cNvSpPr>
          <p:nvPr/>
        </p:nvSpPr>
        <p:spPr>
          <a:xfrm>
            <a:off x="10173255" y="5611462"/>
            <a:ext cx="984460"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2" name="Oval 111"/>
          <p:cNvSpPr>
            <a:spLocks noChangeAspect="1"/>
          </p:cNvSpPr>
          <p:nvPr/>
        </p:nvSpPr>
        <p:spPr>
          <a:xfrm>
            <a:off x="9297179" y="5242289"/>
            <a:ext cx="984460"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3" name="Oval 112"/>
          <p:cNvSpPr>
            <a:spLocks noChangeAspect="1"/>
          </p:cNvSpPr>
          <p:nvPr/>
        </p:nvSpPr>
        <p:spPr>
          <a:xfrm>
            <a:off x="9992607" y="4928201"/>
            <a:ext cx="984460"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4" name="Oval 113"/>
          <p:cNvSpPr>
            <a:spLocks noChangeAspect="1"/>
          </p:cNvSpPr>
          <p:nvPr/>
        </p:nvSpPr>
        <p:spPr>
          <a:xfrm>
            <a:off x="10972045" y="5666511"/>
            <a:ext cx="807512"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5" name="Oval 114"/>
          <p:cNvSpPr>
            <a:spLocks noChangeAspect="1"/>
          </p:cNvSpPr>
          <p:nvPr/>
        </p:nvSpPr>
        <p:spPr>
          <a:xfrm>
            <a:off x="10770998" y="4097877"/>
            <a:ext cx="738065"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6" name="Oval 115"/>
          <p:cNvSpPr>
            <a:spLocks noChangeAspect="1"/>
          </p:cNvSpPr>
          <p:nvPr/>
        </p:nvSpPr>
        <p:spPr>
          <a:xfrm>
            <a:off x="11215778" y="5057913"/>
            <a:ext cx="738065"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7" name="Oval 116"/>
          <p:cNvSpPr>
            <a:spLocks noChangeAspect="1"/>
          </p:cNvSpPr>
          <p:nvPr/>
        </p:nvSpPr>
        <p:spPr>
          <a:xfrm>
            <a:off x="11584789" y="4790335"/>
            <a:ext cx="671211"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345946" y="675759"/>
            <a:ext cx="9500151"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345924" y="1807361"/>
            <a:ext cx="9500149"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583125" y="5951845"/>
            <a:ext cx="28448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5" name="Footer Placeholder 4"/>
          <p:cNvSpPr>
            <a:spLocks noGrp="1"/>
          </p:cNvSpPr>
          <p:nvPr>
            <p:ph type="ftr" sz="quarter" idx="3"/>
          </p:nvPr>
        </p:nvSpPr>
        <p:spPr>
          <a:xfrm>
            <a:off x="1574595" y="5951845"/>
            <a:ext cx="7008532"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763568" y="5951845"/>
            <a:ext cx="811049"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
        <p:nvSpPr>
          <p:cNvPr id="55" name="Oval 54"/>
          <p:cNvSpPr>
            <a:spLocks noChangeAspect="1"/>
          </p:cNvSpPr>
          <p:nvPr/>
        </p:nvSpPr>
        <p:spPr>
          <a:xfrm>
            <a:off x="2110896" y="5454223"/>
            <a:ext cx="2545645"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7" name="Oval 56"/>
          <p:cNvSpPr>
            <a:spLocks noChangeAspect="1"/>
          </p:cNvSpPr>
          <p:nvPr/>
        </p:nvSpPr>
        <p:spPr>
          <a:xfrm>
            <a:off x="11427928" y="3382942"/>
            <a:ext cx="408413"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58" name="Oval 57"/>
          <p:cNvSpPr>
            <a:spLocks noChangeAspect="1"/>
          </p:cNvSpPr>
          <p:nvPr/>
        </p:nvSpPr>
        <p:spPr>
          <a:xfrm>
            <a:off x="11197608" y="3536097"/>
            <a:ext cx="408413"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59" name="Oval 58"/>
          <p:cNvSpPr>
            <a:spLocks noChangeAspect="1"/>
          </p:cNvSpPr>
          <p:nvPr/>
        </p:nvSpPr>
        <p:spPr>
          <a:xfrm>
            <a:off x="11477880" y="3688497"/>
            <a:ext cx="408413"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0" name="Oval 59"/>
          <p:cNvSpPr>
            <a:spLocks noChangeAspect="1"/>
          </p:cNvSpPr>
          <p:nvPr/>
        </p:nvSpPr>
        <p:spPr>
          <a:xfrm>
            <a:off x="206258" y="2698963"/>
            <a:ext cx="623503"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1" name="Oval 60"/>
          <p:cNvSpPr>
            <a:spLocks noChangeAspect="1"/>
          </p:cNvSpPr>
          <p:nvPr/>
        </p:nvSpPr>
        <p:spPr>
          <a:xfrm>
            <a:off x="632280" y="3166555"/>
            <a:ext cx="611693"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2" name="Oval 61"/>
          <p:cNvSpPr>
            <a:spLocks noChangeAspect="1"/>
          </p:cNvSpPr>
          <p:nvPr/>
        </p:nvSpPr>
        <p:spPr>
          <a:xfrm>
            <a:off x="360368" y="3382949"/>
            <a:ext cx="469393"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3" name="Oval 62"/>
          <p:cNvSpPr>
            <a:spLocks noChangeAspect="1"/>
          </p:cNvSpPr>
          <p:nvPr/>
        </p:nvSpPr>
        <p:spPr>
          <a:xfrm>
            <a:off x="-115465" y="2581479"/>
            <a:ext cx="181392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64" name="Oval 63"/>
          <p:cNvSpPr>
            <a:spLocks noChangeAspect="1"/>
          </p:cNvSpPr>
          <p:nvPr/>
        </p:nvSpPr>
        <p:spPr>
          <a:xfrm>
            <a:off x="8230854" y="2395451"/>
            <a:ext cx="1624337"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41752484"/>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92833" y="4042576"/>
            <a:ext cx="2325260"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3" name="Oval 52"/>
          <p:cNvSpPr>
            <a:spLocks noChangeAspect="1"/>
          </p:cNvSpPr>
          <p:nvPr/>
        </p:nvSpPr>
        <p:spPr>
          <a:xfrm>
            <a:off x="694186" y="1095311"/>
            <a:ext cx="2545644"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2" name="Oval 51"/>
          <p:cNvSpPr>
            <a:spLocks noChangeAspect="1"/>
          </p:cNvSpPr>
          <p:nvPr/>
        </p:nvSpPr>
        <p:spPr>
          <a:xfrm>
            <a:off x="2504975" y="282952"/>
            <a:ext cx="2545644"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4" name="Oval 53"/>
          <p:cNvSpPr>
            <a:spLocks noChangeAspect="1"/>
          </p:cNvSpPr>
          <p:nvPr/>
        </p:nvSpPr>
        <p:spPr>
          <a:xfrm>
            <a:off x="694184" y="5729135"/>
            <a:ext cx="2545645"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0" name="Oval 129"/>
          <p:cNvSpPr>
            <a:spLocks noChangeAspect="1"/>
          </p:cNvSpPr>
          <p:nvPr/>
        </p:nvSpPr>
        <p:spPr>
          <a:xfrm>
            <a:off x="-62280" y="-61709"/>
            <a:ext cx="1932143"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1" name="Oval 130"/>
          <p:cNvSpPr>
            <a:spLocks noChangeAspect="1"/>
          </p:cNvSpPr>
          <p:nvPr/>
        </p:nvSpPr>
        <p:spPr>
          <a:xfrm>
            <a:off x="1232151" y="-161623"/>
            <a:ext cx="2545644"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2" name="Oval 131"/>
          <p:cNvSpPr>
            <a:spLocks noChangeAspect="1"/>
          </p:cNvSpPr>
          <p:nvPr/>
        </p:nvSpPr>
        <p:spPr>
          <a:xfrm>
            <a:off x="3" y="660757"/>
            <a:ext cx="2545644"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3" name="Oval 132"/>
          <p:cNvSpPr>
            <a:spLocks noChangeAspect="1"/>
          </p:cNvSpPr>
          <p:nvPr/>
        </p:nvSpPr>
        <p:spPr>
          <a:xfrm>
            <a:off x="9996721" y="-61709"/>
            <a:ext cx="2259289"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4" name="Oval 133"/>
          <p:cNvSpPr>
            <a:spLocks noChangeAspect="1"/>
          </p:cNvSpPr>
          <p:nvPr/>
        </p:nvSpPr>
        <p:spPr>
          <a:xfrm>
            <a:off x="8156672" y="-61708"/>
            <a:ext cx="2545645"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5" name="Oval 134"/>
          <p:cNvSpPr>
            <a:spLocks noChangeAspect="1"/>
          </p:cNvSpPr>
          <p:nvPr/>
        </p:nvSpPr>
        <p:spPr>
          <a:xfrm>
            <a:off x="9992605" y="1095309"/>
            <a:ext cx="2263392"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6" name="Oval 135"/>
          <p:cNvSpPr>
            <a:spLocks noChangeAspect="1"/>
          </p:cNvSpPr>
          <p:nvPr/>
        </p:nvSpPr>
        <p:spPr>
          <a:xfrm>
            <a:off x="10742233" y="5140365"/>
            <a:ext cx="1516259"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7" name="Oval 136"/>
          <p:cNvSpPr>
            <a:spLocks noChangeAspect="1"/>
          </p:cNvSpPr>
          <p:nvPr/>
        </p:nvSpPr>
        <p:spPr>
          <a:xfrm>
            <a:off x="8882283" y="4362931"/>
            <a:ext cx="2545644"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8" name="Oval 137"/>
          <p:cNvSpPr>
            <a:spLocks noChangeAspect="1"/>
          </p:cNvSpPr>
          <p:nvPr/>
        </p:nvSpPr>
        <p:spPr>
          <a:xfrm>
            <a:off x="-92831" y="4948766"/>
            <a:ext cx="1805147"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9" name="Oval 138"/>
          <p:cNvSpPr>
            <a:spLocks noChangeAspect="1"/>
          </p:cNvSpPr>
          <p:nvPr/>
        </p:nvSpPr>
        <p:spPr>
          <a:xfrm>
            <a:off x="944631" y="4790355"/>
            <a:ext cx="2545644"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40" name="Oval 139"/>
          <p:cNvSpPr>
            <a:spLocks noChangeAspect="1"/>
          </p:cNvSpPr>
          <p:nvPr/>
        </p:nvSpPr>
        <p:spPr>
          <a:xfrm>
            <a:off x="8156671" y="783992"/>
            <a:ext cx="2545644"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41" name="Oval 140"/>
          <p:cNvSpPr>
            <a:spLocks noChangeAspect="1"/>
          </p:cNvSpPr>
          <p:nvPr/>
        </p:nvSpPr>
        <p:spPr>
          <a:xfrm>
            <a:off x="8612071" y="5140365"/>
            <a:ext cx="2545644"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18" name="Oval 117"/>
          <p:cNvSpPr>
            <a:spLocks noChangeAspect="1"/>
          </p:cNvSpPr>
          <p:nvPr/>
        </p:nvSpPr>
        <p:spPr>
          <a:xfrm>
            <a:off x="11197605" y="597861"/>
            <a:ext cx="1058392"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9" name="Oval 118"/>
          <p:cNvSpPr>
            <a:spLocks noChangeAspect="1"/>
          </p:cNvSpPr>
          <p:nvPr/>
        </p:nvSpPr>
        <p:spPr>
          <a:xfrm>
            <a:off x="8466800" y="206512"/>
            <a:ext cx="1388368"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0" name="Oval 119"/>
          <p:cNvSpPr>
            <a:spLocks noChangeAspect="1"/>
          </p:cNvSpPr>
          <p:nvPr/>
        </p:nvSpPr>
        <p:spPr>
          <a:xfrm>
            <a:off x="9162849" y="1450645"/>
            <a:ext cx="1624337"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1" name="Oval 120"/>
          <p:cNvSpPr>
            <a:spLocks noChangeAspect="1"/>
          </p:cNvSpPr>
          <p:nvPr/>
        </p:nvSpPr>
        <p:spPr>
          <a:xfrm>
            <a:off x="9625424" y="2049927"/>
            <a:ext cx="1388368"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2" name="Oval 121"/>
          <p:cNvSpPr>
            <a:spLocks noChangeAspect="1"/>
          </p:cNvSpPr>
          <p:nvPr/>
        </p:nvSpPr>
        <p:spPr>
          <a:xfrm>
            <a:off x="10332555" y="2661634"/>
            <a:ext cx="961744"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3" name="Oval 122"/>
          <p:cNvSpPr>
            <a:spLocks noChangeAspect="1"/>
          </p:cNvSpPr>
          <p:nvPr/>
        </p:nvSpPr>
        <p:spPr>
          <a:xfrm>
            <a:off x="913405" y="-100976"/>
            <a:ext cx="1591568"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4" name="Oval 123"/>
          <p:cNvSpPr>
            <a:spLocks noChangeAspect="1"/>
          </p:cNvSpPr>
          <p:nvPr/>
        </p:nvSpPr>
        <p:spPr>
          <a:xfrm>
            <a:off x="2003520" y="-100976"/>
            <a:ext cx="1372037"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5" name="Oval 124"/>
          <p:cNvSpPr>
            <a:spLocks noChangeAspect="1"/>
          </p:cNvSpPr>
          <p:nvPr/>
        </p:nvSpPr>
        <p:spPr>
          <a:xfrm>
            <a:off x="-92829" y="-100976"/>
            <a:ext cx="787017"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6" name="Oval 125"/>
          <p:cNvSpPr>
            <a:spLocks noChangeAspect="1"/>
          </p:cNvSpPr>
          <p:nvPr/>
        </p:nvSpPr>
        <p:spPr>
          <a:xfrm>
            <a:off x="369911" y="4321802"/>
            <a:ext cx="1862516"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7" name="Oval 126"/>
          <p:cNvSpPr>
            <a:spLocks noChangeAspect="1"/>
          </p:cNvSpPr>
          <p:nvPr/>
        </p:nvSpPr>
        <p:spPr>
          <a:xfrm>
            <a:off x="7722854" y="6489984"/>
            <a:ext cx="148791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8" name="Oval 127"/>
          <p:cNvSpPr>
            <a:spLocks noChangeAspect="1"/>
          </p:cNvSpPr>
          <p:nvPr/>
        </p:nvSpPr>
        <p:spPr>
          <a:xfrm>
            <a:off x="8170678" y="6408840"/>
            <a:ext cx="164935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9" name="Oval 128"/>
          <p:cNvSpPr>
            <a:spLocks noChangeAspect="1"/>
          </p:cNvSpPr>
          <p:nvPr/>
        </p:nvSpPr>
        <p:spPr>
          <a:xfrm>
            <a:off x="10103541" y="6408860"/>
            <a:ext cx="1615211"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7" name="Oval 96"/>
          <p:cNvSpPr>
            <a:spLocks noChangeAspect="1"/>
          </p:cNvSpPr>
          <p:nvPr/>
        </p:nvSpPr>
        <p:spPr>
          <a:xfrm>
            <a:off x="14764" y="4941986"/>
            <a:ext cx="814973"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8" name="Oval 97"/>
          <p:cNvSpPr>
            <a:spLocks noChangeAspect="1"/>
          </p:cNvSpPr>
          <p:nvPr/>
        </p:nvSpPr>
        <p:spPr>
          <a:xfrm>
            <a:off x="-92832" y="6172569"/>
            <a:ext cx="1037463"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9" name="Oval 98"/>
          <p:cNvSpPr>
            <a:spLocks noChangeAspect="1"/>
          </p:cNvSpPr>
          <p:nvPr/>
        </p:nvSpPr>
        <p:spPr>
          <a:xfrm>
            <a:off x="-92833" y="5158575"/>
            <a:ext cx="751365"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0" name="Oval 99"/>
          <p:cNvSpPr>
            <a:spLocks noChangeAspect="1"/>
          </p:cNvSpPr>
          <p:nvPr/>
        </p:nvSpPr>
        <p:spPr>
          <a:xfrm>
            <a:off x="-34344" y="482386"/>
            <a:ext cx="797888"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1" name="Oval 100"/>
          <p:cNvSpPr>
            <a:spLocks noChangeAspect="1"/>
          </p:cNvSpPr>
          <p:nvPr/>
        </p:nvSpPr>
        <p:spPr>
          <a:xfrm>
            <a:off x="632290" y="836812"/>
            <a:ext cx="1214423"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2" name="Oval 101"/>
          <p:cNvSpPr>
            <a:spLocks noChangeAspect="1"/>
          </p:cNvSpPr>
          <p:nvPr/>
        </p:nvSpPr>
        <p:spPr>
          <a:xfrm>
            <a:off x="425644" y="1452262"/>
            <a:ext cx="1030657"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3" name="Oval 102"/>
          <p:cNvSpPr>
            <a:spLocks noChangeAspect="1"/>
          </p:cNvSpPr>
          <p:nvPr/>
        </p:nvSpPr>
        <p:spPr>
          <a:xfrm>
            <a:off x="495011" y="1886983"/>
            <a:ext cx="813821"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4" name="Oval 103"/>
          <p:cNvSpPr>
            <a:spLocks noChangeAspect="1"/>
          </p:cNvSpPr>
          <p:nvPr/>
        </p:nvSpPr>
        <p:spPr>
          <a:xfrm>
            <a:off x="206236" y="1919682"/>
            <a:ext cx="695685"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5" name="Oval 104"/>
          <p:cNvSpPr>
            <a:spLocks noChangeAspect="1"/>
          </p:cNvSpPr>
          <p:nvPr/>
        </p:nvSpPr>
        <p:spPr>
          <a:xfrm>
            <a:off x="9736689" y="-61709"/>
            <a:ext cx="1214424"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6" name="Oval 105"/>
          <p:cNvSpPr>
            <a:spLocks noChangeAspect="1"/>
          </p:cNvSpPr>
          <p:nvPr/>
        </p:nvSpPr>
        <p:spPr>
          <a:xfrm>
            <a:off x="11624165" y="-61709"/>
            <a:ext cx="631832"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7" name="Oval 106"/>
          <p:cNvSpPr>
            <a:spLocks noChangeAspect="1"/>
          </p:cNvSpPr>
          <p:nvPr/>
        </p:nvSpPr>
        <p:spPr>
          <a:xfrm>
            <a:off x="10330997" y="282952"/>
            <a:ext cx="1504695"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8" name="Oval 107"/>
          <p:cNvSpPr>
            <a:spLocks noChangeAspect="1"/>
          </p:cNvSpPr>
          <p:nvPr/>
        </p:nvSpPr>
        <p:spPr>
          <a:xfrm>
            <a:off x="11886293" y="749603"/>
            <a:ext cx="369707"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9" name="Oval 108"/>
          <p:cNvSpPr>
            <a:spLocks noChangeAspect="1"/>
          </p:cNvSpPr>
          <p:nvPr/>
        </p:nvSpPr>
        <p:spPr>
          <a:xfrm>
            <a:off x="10121161" y="728498"/>
            <a:ext cx="1292979"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0" name="Oval 109"/>
          <p:cNvSpPr>
            <a:spLocks noChangeAspect="1"/>
          </p:cNvSpPr>
          <p:nvPr/>
        </p:nvSpPr>
        <p:spPr>
          <a:xfrm>
            <a:off x="9960055" y="1326476"/>
            <a:ext cx="81092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1" name="Oval 110"/>
          <p:cNvSpPr>
            <a:spLocks noChangeAspect="1"/>
          </p:cNvSpPr>
          <p:nvPr/>
        </p:nvSpPr>
        <p:spPr>
          <a:xfrm>
            <a:off x="10173255" y="5611446"/>
            <a:ext cx="984460"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2" name="Oval 111"/>
          <p:cNvSpPr>
            <a:spLocks noChangeAspect="1"/>
          </p:cNvSpPr>
          <p:nvPr/>
        </p:nvSpPr>
        <p:spPr>
          <a:xfrm>
            <a:off x="9297179" y="5242273"/>
            <a:ext cx="984460"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3" name="Oval 112"/>
          <p:cNvSpPr>
            <a:spLocks noChangeAspect="1"/>
          </p:cNvSpPr>
          <p:nvPr/>
        </p:nvSpPr>
        <p:spPr>
          <a:xfrm>
            <a:off x="9992607" y="4928185"/>
            <a:ext cx="984460"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4" name="Oval 113"/>
          <p:cNvSpPr>
            <a:spLocks noChangeAspect="1"/>
          </p:cNvSpPr>
          <p:nvPr/>
        </p:nvSpPr>
        <p:spPr>
          <a:xfrm>
            <a:off x="10972045" y="5666511"/>
            <a:ext cx="807512"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5" name="Oval 114"/>
          <p:cNvSpPr>
            <a:spLocks noChangeAspect="1"/>
          </p:cNvSpPr>
          <p:nvPr/>
        </p:nvSpPr>
        <p:spPr>
          <a:xfrm>
            <a:off x="10770988" y="4097861"/>
            <a:ext cx="738065"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6" name="Oval 115"/>
          <p:cNvSpPr>
            <a:spLocks noChangeAspect="1"/>
          </p:cNvSpPr>
          <p:nvPr/>
        </p:nvSpPr>
        <p:spPr>
          <a:xfrm>
            <a:off x="11215768" y="5057897"/>
            <a:ext cx="738065"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7" name="Oval 116"/>
          <p:cNvSpPr>
            <a:spLocks noChangeAspect="1"/>
          </p:cNvSpPr>
          <p:nvPr/>
        </p:nvSpPr>
        <p:spPr>
          <a:xfrm>
            <a:off x="11584789" y="4790335"/>
            <a:ext cx="671211"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345935" y="675743"/>
            <a:ext cx="9500151"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345924" y="1807361"/>
            <a:ext cx="9500149"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583125" y="5951829"/>
            <a:ext cx="28448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5" name="Footer Placeholder 4"/>
          <p:cNvSpPr>
            <a:spLocks noGrp="1"/>
          </p:cNvSpPr>
          <p:nvPr>
            <p:ph type="ftr" sz="quarter" idx="3"/>
          </p:nvPr>
        </p:nvSpPr>
        <p:spPr>
          <a:xfrm>
            <a:off x="1574595" y="5951829"/>
            <a:ext cx="7008532"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763557" y="5951829"/>
            <a:ext cx="811049"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
        <p:nvSpPr>
          <p:cNvPr id="55" name="Oval 54"/>
          <p:cNvSpPr>
            <a:spLocks noChangeAspect="1"/>
          </p:cNvSpPr>
          <p:nvPr/>
        </p:nvSpPr>
        <p:spPr>
          <a:xfrm>
            <a:off x="2110896" y="5454223"/>
            <a:ext cx="2545645"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7" name="Oval 56"/>
          <p:cNvSpPr>
            <a:spLocks noChangeAspect="1"/>
          </p:cNvSpPr>
          <p:nvPr/>
        </p:nvSpPr>
        <p:spPr>
          <a:xfrm>
            <a:off x="11427928" y="3382942"/>
            <a:ext cx="408413"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58" name="Oval 57"/>
          <p:cNvSpPr>
            <a:spLocks noChangeAspect="1"/>
          </p:cNvSpPr>
          <p:nvPr/>
        </p:nvSpPr>
        <p:spPr>
          <a:xfrm>
            <a:off x="11197608" y="3536097"/>
            <a:ext cx="408413"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59" name="Oval 58"/>
          <p:cNvSpPr>
            <a:spLocks noChangeAspect="1"/>
          </p:cNvSpPr>
          <p:nvPr/>
        </p:nvSpPr>
        <p:spPr>
          <a:xfrm>
            <a:off x="11477880" y="3688497"/>
            <a:ext cx="408413"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0" name="Oval 59"/>
          <p:cNvSpPr>
            <a:spLocks noChangeAspect="1"/>
          </p:cNvSpPr>
          <p:nvPr/>
        </p:nvSpPr>
        <p:spPr>
          <a:xfrm>
            <a:off x="206247" y="2698947"/>
            <a:ext cx="623503"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1" name="Oval 60"/>
          <p:cNvSpPr>
            <a:spLocks noChangeAspect="1"/>
          </p:cNvSpPr>
          <p:nvPr/>
        </p:nvSpPr>
        <p:spPr>
          <a:xfrm>
            <a:off x="632280" y="3166555"/>
            <a:ext cx="611693"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2" name="Oval 61"/>
          <p:cNvSpPr>
            <a:spLocks noChangeAspect="1"/>
          </p:cNvSpPr>
          <p:nvPr/>
        </p:nvSpPr>
        <p:spPr>
          <a:xfrm>
            <a:off x="360357" y="3382949"/>
            <a:ext cx="469393"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3" name="Oval 62"/>
          <p:cNvSpPr>
            <a:spLocks noChangeAspect="1"/>
          </p:cNvSpPr>
          <p:nvPr/>
        </p:nvSpPr>
        <p:spPr>
          <a:xfrm>
            <a:off x="-115465" y="2581479"/>
            <a:ext cx="181392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64" name="Oval 63"/>
          <p:cNvSpPr>
            <a:spLocks noChangeAspect="1"/>
          </p:cNvSpPr>
          <p:nvPr/>
        </p:nvSpPr>
        <p:spPr>
          <a:xfrm>
            <a:off x="8230844" y="2395435"/>
            <a:ext cx="1624337"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30273101"/>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92833" y="4042576"/>
            <a:ext cx="2325260"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3" name="Oval 52"/>
          <p:cNvSpPr>
            <a:spLocks noChangeAspect="1"/>
          </p:cNvSpPr>
          <p:nvPr/>
        </p:nvSpPr>
        <p:spPr>
          <a:xfrm>
            <a:off x="694185" y="1095311"/>
            <a:ext cx="2545644"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2" name="Oval 51"/>
          <p:cNvSpPr>
            <a:spLocks noChangeAspect="1"/>
          </p:cNvSpPr>
          <p:nvPr/>
        </p:nvSpPr>
        <p:spPr>
          <a:xfrm>
            <a:off x="2504973" y="282934"/>
            <a:ext cx="2545644"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4" name="Oval 53"/>
          <p:cNvSpPr>
            <a:spLocks noChangeAspect="1"/>
          </p:cNvSpPr>
          <p:nvPr/>
        </p:nvSpPr>
        <p:spPr>
          <a:xfrm>
            <a:off x="694183" y="5729135"/>
            <a:ext cx="2545645"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0" name="Oval 129"/>
          <p:cNvSpPr>
            <a:spLocks noChangeAspect="1"/>
          </p:cNvSpPr>
          <p:nvPr/>
        </p:nvSpPr>
        <p:spPr>
          <a:xfrm>
            <a:off x="-62281" y="-61709"/>
            <a:ext cx="1932143"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1" name="Oval 130"/>
          <p:cNvSpPr>
            <a:spLocks noChangeAspect="1"/>
          </p:cNvSpPr>
          <p:nvPr/>
        </p:nvSpPr>
        <p:spPr>
          <a:xfrm>
            <a:off x="1232151" y="-161623"/>
            <a:ext cx="2545644"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2" name="Oval 131"/>
          <p:cNvSpPr>
            <a:spLocks noChangeAspect="1"/>
          </p:cNvSpPr>
          <p:nvPr/>
        </p:nvSpPr>
        <p:spPr>
          <a:xfrm>
            <a:off x="1" y="660739"/>
            <a:ext cx="2545644"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3" name="Oval 132"/>
          <p:cNvSpPr>
            <a:spLocks noChangeAspect="1"/>
          </p:cNvSpPr>
          <p:nvPr/>
        </p:nvSpPr>
        <p:spPr>
          <a:xfrm>
            <a:off x="9996709" y="-61709"/>
            <a:ext cx="2259289"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4" name="Oval 133"/>
          <p:cNvSpPr>
            <a:spLocks noChangeAspect="1"/>
          </p:cNvSpPr>
          <p:nvPr/>
        </p:nvSpPr>
        <p:spPr>
          <a:xfrm>
            <a:off x="8156670" y="-61708"/>
            <a:ext cx="2545645"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5" name="Oval 134"/>
          <p:cNvSpPr>
            <a:spLocks noChangeAspect="1"/>
          </p:cNvSpPr>
          <p:nvPr/>
        </p:nvSpPr>
        <p:spPr>
          <a:xfrm>
            <a:off x="9992605" y="1095309"/>
            <a:ext cx="2263392"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6" name="Oval 135"/>
          <p:cNvSpPr>
            <a:spLocks noChangeAspect="1"/>
          </p:cNvSpPr>
          <p:nvPr/>
        </p:nvSpPr>
        <p:spPr>
          <a:xfrm>
            <a:off x="10742232" y="5140347"/>
            <a:ext cx="1516259"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7" name="Oval 136"/>
          <p:cNvSpPr>
            <a:spLocks noChangeAspect="1"/>
          </p:cNvSpPr>
          <p:nvPr/>
        </p:nvSpPr>
        <p:spPr>
          <a:xfrm>
            <a:off x="8882282" y="4362913"/>
            <a:ext cx="2545644"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8" name="Oval 137"/>
          <p:cNvSpPr>
            <a:spLocks noChangeAspect="1"/>
          </p:cNvSpPr>
          <p:nvPr/>
        </p:nvSpPr>
        <p:spPr>
          <a:xfrm>
            <a:off x="-92833" y="4948766"/>
            <a:ext cx="1805147"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9" name="Oval 138"/>
          <p:cNvSpPr>
            <a:spLocks noChangeAspect="1"/>
          </p:cNvSpPr>
          <p:nvPr/>
        </p:nvSpPr>
        <p:spPr>
          <a:xfrm>
            <a:off x="944629" y="4790337"/>
            <a:ext cx="2545644"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40" name="Oval 139"/>
          <p:cNvSpPr>
            <a:spLocks noChangeAspect="1"/>
          </p:cNvSpPr>
          <p:nvPr/>
        </p:nvSpPr>
        <p:spPr>
          <a:xfrm>
            <a:off x="8156671" y="783989"/>
            <a:ext cx="2545644"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41" name="Oval 140"/>
          <p:cNvSpPr>
            <a:spLocks noChangeAspect="1"/>
          </p:cNvSpPr>
          <p:nvPr/>
        </p:nvSpPr>
        <p:spPr>
          <a:xfrm>
            <a:off x="8612071" y="5140347"/>
            <a:ext cx="2545644"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18" name="Oval 117"/>
          <p:cNvSpPr>
            <a:spLocks noChangeAspect="1"/>
          </p:cNvSpPr>
          <p:nvPr/>
        </p:nvSpPr>
        <p:spPr>
          <a:xfrm>
            <a:off x="11197605" y="597861"/>
            <a:ext cx="1058392"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9" name="Oval 118"/>
          <p:cNvSpPr>
            <a:spLocks noChangeAspect="1"/>
          </p:cNvSpPr>
          <p:nvPr/>
        </p:nvSpPr>
        <p:spPr>
          <a:xfrm>
            <a:off x="8466800" y="206512"/>
            <a:ext cx="1388368"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0" name="Oval 119"/>
          <p:cNvSpPr>
            <a:spLocks noChangeAspect="1"/>
          </p:cNvSpPr>
          <p:nvPr/>
        </p:nvSpPr>
        <p:spPr>
          <a:xfrm>
            <a:off x="9162837" y="1450645"/>
            <a:ext cx="1624337"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1" name="Oval 120"/>
          <p:cNvSpPr>
            <a:spLocks noChangeAspect="1"/>
          </p:cNvSpPr>
          <p:nvPr/>
        </p:nvSpPr>
        <p:spPr>
          <a:xfrm>
            <a:off x="9625424" y="2049927"/>
            <a:ext cx="1388368"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2" name="Oval 121"/>
          <p:cNvSpPr>
            <a:spLocks noChangeAspect="1"/>
          </p:cNvSpPr>
          <p:nvPr/>
        </p:nvSpPr>
        <p:spPr>
          <a:xfrm>
            <a:off x="10332555" y="2661634"/>
            <a:ext cx="961744"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3" name="Oval 122"/>
          <p:cNvSpPr>
            <a:spLocks noChangeAspect="1"/>
          </p:cNvSpPr>
          <p:nvPr/>
        </p:nvSpPr>
        <p:spPr>
          <a:xfrm>
            <a:off x="913405" y="-100976"/>
            <a:ext cx="1591568"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4" name="Oval 123"/>
          <p:cNvSpPr>
            <a:spLocks noChangeAspect="1"/>
          </p:cNvSpPr>
          <p:nvPr/>
        </p:nvSpPr>
        <p:spPr>
          <a:xfrm>
            <a:off x="2003518" y="-100976"/>
            <a:ext cx="1372037"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5" name="Oval 124"/>
          <p:cNvSpPr>
            <a:spLocks noChangeAspect="1"/>
          </p:cNvSpPr>
          <p:nvPr/>
        </p:nvSpPr>
        <p:spPr>
          <a:xfrm>
            <a:off x="-92831" y="-100976"/>
            <a:ext cx="787017"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6" name="Oval 125"/>
          <p:cNvSpPr>
            <a:spLocks noChangeAspect="1"/>
          </p:cNvSpPr>
          <p:nvPr/>
        </p:nvSpPr>
        <p:spPr>
          <a:xfrm>
            <a:off x="369910" y="4321784"/>
            <a:ext cx="1862516"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7" name="Oval 126"/>
          <p:cNvSpPr>
            <a:spLocks noChangeAspect="1"/>
          </p:cNvSpPr>
          <p:nvPr/>
        </p:nvSpPr>
        <p:spPr>
          <a:xfrm>
            <a:off x="7722842" y="6489966"/>
            <a:ext cx="148791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8" name="Oval 127"/>
          <p:cNvSpPr>
            <a:spLocks noChangeAspect="1"/>
          </p:cNvSpPr>
          <p:nvPr/>
        </p:nvSpPr>
        <p:spPr>
          <a:xfrm>
            <a:off x="8170666" y="6408840"/>
            <a:ext cx="164935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9" name="Oval 128"/>
          <p:cNvSpPr>
            <a:spLocks noChangeAspect="1"/>
          </p:cNvSpPr>
          <p:nvPr/>
        </p:nvSpPr>
        <p:spPr>
          <a:xfrm>
            <a:off x="10103540" y="6408842"/>
            <a:ext cx="1615211"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7" name="Oval 96"/>
          <p:cNvSpPr>
            <a:spLocks noChangeAspect="1"/>
          </p:cNvSpPr>
          <p:nvPr/>
        </p:nvSpPr>
        <p:spPr>
          <a:xfrm>
            <a:off x="14764" y="4941986"/>
            <a:ext cx="814973"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8" name="Oval 97"/>
          <p:cNvSpPr>
            <a:spLocks noChangeAspect="1"/>
          </p:cNvSpPr>
          <p:nvPr/>
        </p:nvSpPr>
        <p:spPr>
          <a:xfrm>
            <a:off x="-92833" y="6172569"/>
            <a:ext cx="1037463"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9" name="Oval 98"/>
          <p:cNvSpPr>
            <a:spLocks noChangeAspect="1"/>
          </p:cNvSpPr>
          <p:nvPr/>
        </p:nvSpPr>
        <p:spPr>
          <a:xfrm>
            <a:off x="-92833" y="5158575"/>
            <a:ext cx="751365"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0" name="Oval 99"/>
          <p:cNvSpPr>
            <a:spLocks noChangeAspect="1"/>
          </p:cNvSpPr>
          <p:nvPr/>
        </p:nvSpPr>
        <p:spPr>
          <a:xfrm>
            <a:off x="-34344" y="482386"/>
            <a:ext cx="797888"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1" name="Oval 100"/>
          <p:cNvSpPr>
            <a:spLocks noChangeAspect="1"/>
          </p:cNvSpPr>
          <p:nvPr/>
        </p:nvSpPr>
        <p:spPr>
          <a:xfrm>
            <a:off x="632278" y="836794"/>
            <a:ext cx="1214423"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2" name="Oval 101"/>
          <p:cNvSpPr>
            <a:spLocks noChangeAspect="1"/>
          </p:cNvSpPr>
          <p:nvPr/>
        </p:nvSpPr>
        <p:spPr>
          <a:xfrm>
            <a:off x="425632" y="1452261"/>
            <a:ext cx="1030657"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3" name="Oval 102"/>
          <p:cNvSpPr>
            <a:spLocks noChangeAspect="1"/>
          </p:cNvSpPr>
          <p:nvPr/>
        </p:nvSpPr>
        <p:spPr>
          <a:xfrm>
            <a:off x="495010" y="1886983"/>
            <a:ext cx="813821"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4" name="Oval 103"/>
          <p:cNvSpPr>
            <a:spLocks noChangeAspect="1"/>
          </p:cNvSpPr>
          <p:nvPr/>
        </p:nvSpPr>
        <p:spPr>
          <a:xfrm>
            <a:off x="206235" y="1919682"/>
            <a:ext cx="695685"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5" name="Oval 104"/>
          <p:cNvSpPr>
            <a:spLocks noChangeAspect="1"/>
          </p:cNvSpPr>
          <p:nvPr/>
        </p:nvSpPr>
        <p:spPr>
          <a:xfrm>
            <a:off x="9736689" y="-61709"/>
            <a:ext cx="1214424"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6" name="Oval 105"/>
          <p:cNvSpPr>
            <a:spLocks noChangeAspect="1"/>
          </p:cNvSpPr>
          <p:nvPr/>
        </p:nvSpPr>
        <p:spPr>
          <a:xfrm>
            <a:off x="11624165" y="-61709"/>
            <a:ext cx="631832"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7" name="Oval 106"/>
          <p:cNvSpPr>
            <a:spLocks noChangeAspect="1"/>
          </p:cNvSpPr>
          <p:nvPr/>
        </p:nvSpPr>
        <p:spPr>
          <a:xfrm>
            <a:off x="10330985" y="282934"/>
            <a:ext cx="1504695"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8" name="Oval 107"/>
          <p:cNvSpPr>
            <a:spLocks noChangeAspect="1"/>
          </p:cNvSpPr>
          <p:nvPr/>
        </p:nvSpPr>
        <p:spPr>
          <a:xfrm>
            <a:off x="11886291" y="749603"/>
            <a:ext cx="369707"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9" name="Oval 108"/>
          <p:cNvSpPr>
            <a:spLocks noChangeAspect="1"/>
          </p:cNvSpPr>
          <p:nvPr/>
        </p:nvSpPr>
        <p:spPr>
          <a:xfrm>
            <a:off x="10121161" y="728498"/>
            <a:ext cx="1292979"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0" name="Oval 109"/>
          <p:cNvSpPr>
            <a:spLocks noChangeAspect="1"/>
          </p:cNvSpPr>
          <p:nvPr/>
        </p:nvSpPr>
        <p:spPr>
          <a:xfrm>
            <a:off x="9960055" y="1326476"/>
            <a:ext cx="81092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1" name="Oval 110"/>
          <p:cNvSpPr>
            <a:spLocks noChangeAspect="1"/>
          </p:cNvSpPr>
          <p:nvPr/>
        </p:nvSpPr>
        <p:spPr>
          <a:xfrm>
            <a:off x="10173255" y="5611428"/>
            <a:ext cx="984460"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2" name="Oval 111"/>
          <p:cNvSpPr>
            <a:spLocks noChangeAspect="1"/>
          </p:cNvSpPr>
          <p:nvPr/>
        </p:nvSpPr>
        <p:spPr>
          <a:xfrm>
            <a:off x="9297177" y="5242255"/>
            <a:ext cx="984460"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3" name="Oval 112"/>
          <p:cNvSpPr>
            <a:spLocks noChangeAspect="1"/>
          </p:cNvSpPr>
          <p:nvPr/>
        </p:nvSpPr>
        <p:spPr>
          <a:xfrm>
            <a:off x="9992606" y="4928167"/>
            <a:ext cx="984460"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4" name="Oval 113"/>
          <p:cNvSpPr>
            <a:spLocks noChangeAspect="1"/>
          </p:cNvSpPr>
          <p:nvPr/>
        </p:nvSpPr>
        <p:spPr>
          <a:xfrm>
            <a:off x="10972045" y="5666511"/>
            <a:ext cx="807512"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5" name="Oval 114"/>
          <p:cNvSpPr>
            <a:spLocks noChangeAspect="1"/>
          </p:cNvSpPr>
          <p:nvPr/>
        </p:nvSpPr>
        <p:spPr>
          <a:xfrm>
            <a:off x="10770976" y="4097843"/>
            <a:ext cx="738065"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6" name="Oval 115"/>
          <p:cNvSpPr>
            <a:spLocks noChangeAspect="1"/>
          </p:cNvSpPr>
          <p:nvPr/>
        </p:nvSpPr>
        <p:spPr>
          <a:xfrm>
            <a:off x="11215756" y="5057879"/>
            <a:ext cx="738065"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7" name="Oval 116"/>
          <p:cNvSpPr>
            <a:spLocks noChangeAspect="1"/>
          </p:cNvSpPr>
          <p:nvPr/>
        </p:nvSpPr>
        <p:spPr>
          <a:xfrm>
            <a:off x="11584787" y="4790335"/>
            <a:ext cx="671211"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345923" y="675725"/>
            <a:ext cx="9500151"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345924" y="1807361"/>
            <a:ext cx="9500149"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583125" y="5951811"/>
            <a:ext cx="28448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A20F4B8D-0747-404C-97C2-9A36705913C2}" type="datetimeFigureOut">
              <a:rPr lang="en-US" smtClean="0">
                <a:solidFill>
                  <a:prstClr val="white">
                    <a:tint val="75000"/>
                  </a:prstClr>
                </a:solidFill>
              </a:rPr>
              <a:pPr/>
              <a:t>8/3/2017</a:t>
            </a:fld>
            <a:endParaRPr lang="en-US">
              <a:solidFill>
                <a:prstClr val="white">
                  <a:tint val="75000"/>
                </a:prstClr>
              </a:solidFill>
            </a:endParaRPr>
          </a:p>
        </p:txBody>
      </p:sp>
      <p:sp>
        <p:nvSpPr>
          <p:cNvPr id="5" name="Footer Placeholder 4"/>
          <p:cNvSpPr>
            <a:spLocks noGrp="1"/>
          </p:cNvSpPr>
          <p:nvPr>
            <p:ph type="ftr" sz="quarter" idx="3"/>
          </p:nvPr>
        </p:nvSpPr>
        <p:spPr>
          <a:xfrm>
            <a:off x="1574594" y="5951811"/>
            <a:ext cx="7008532"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763545" y="5951811"/>
            <a:ext cx="811049"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
        <p:nvSpPr>
          <p:cNvPr id="55" name="Oval 54"/>
          <p:cNvSpPr>
            <a:spLocks noChangeAspect="1"/>
          </p:cNvSpPr>
          <p:nvPr/>
        </p:nvSpPr>
        <p:spPr>
          <a:xfrm>
            <a:off x="2110896" y="5454223"/>
            <a:ext cx="2545645"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7" name="Oval 56"/>
          <p:cNvSpPr>
            <a:spLocks noChangeAspect="1"/>
          </p:cNvSpPr>
          <p:nvPr/>
        </p:nvSpPr>
        <p:spPr>
          <a:xfrm>
            <a:off x="11427926" y="3382942"/>
            <a:ext cx="408413"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58" name="Oval 57"/>
          <p:cNvSpPr>
            <a:spLocks noChangeAspect="1"/>
          </p:cNvSpPr>
          <p:nvPr/>
        </p:nvSpPr>
        <p:spPr>
          <a:xfrm>
            <a:off x="11197606" y="3536097"/>
            <a:ext cx="408413"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59" name="Oval 58"/>
          <p:cNvSpPr>
            <a:spLocks noChangeAspect="1"/>
          </p:cNvSpPr>
          <p:nvPr/>
        </p:nvSpPr>
        <p:spPr>
          <a:xfrm>
            <a:off x="11477878" y="3688497"/>
            <a:ext cx="408413"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0" name="Oval 59"/>
          <p:cNvSpPr>
            <a:spLocks noChangeAspect="1"/>
          </p:cNvSpPr>
          <p:nvPr/>
        </p:nvSpPr>
        <p:spPr>
          <a:xfrm>
            <a:off x="206235" y="2698929"/>
            <a:ext cx="623503"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1" name="Oval 60"/>
          <p:cNvSpPr>
            <a:spLocks noChangeAspect="1"/>
          </p:cNvSpPr>
          <p:nvPr/>
        </p:nvSpPr>
        <p:spPr>
          <a:xfrm>
            <a:off x="632278" y="3166555"/>
            <a:ext cx="611693"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2" name="Oval 61"/>
          <p:cNvSpPr>
            <a:spLocks noChangeAspect="1"/>
          </p:cNvSpPr>
          <p:nvPr/>
        </p:nvSpPr>
        <p:spPr>
          <a:xfrm>
            <a:off x="360345" y="3382943"/>
            <a:ext cx="469393"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3" name="Oval 62"/>
          <p:cNvSpPr>
            <a:spLocks noChangeAspect="1"/>
          </p:cNvSpPr>
          <p:nvPr/>
        </p:nvSpPr>
        <p:spPr>
          <a:xfrm>
            <a:off x="-115467" y="2581479"/>
            <a:ext cx="181392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64" name="Oval 63"/>
          <p:cNvSpPr>
            <a:spLocks noChangeAspect="1"/>
          </p:cNvSpPr>
          <p:nvPr/>
        </p:nvSpPr>
        <p:spPr>
          <a:xfrm>
            <a:off x="8230832" y="2395417"/>
            <a:ext cx="1624337"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75551360"/>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698351" y="667060"/>
            <a:ext cx="10515600" cy="4518211"/>
          </a:xfrm>
        </p:spPr>
        <p:txBody>
          <a:bodyPr/>
          <a:lstStyle/>
          <a:p>
            <a:pPr algn="ctr"/>
            <a:r>
              <a:rPr lang="en-US" b="1" dirty="0" smtClean="0">
                <a:solidFill>
                  <a:prstClr val="black"/>
                </a:solidFill>
              </a:rPr>
              <a:t>THE FOG OF WAR</a:t>
            </a:r>
            <a:r>
              <a:rPr lang="en-US" dirty="0" smtClean="0"/>
              <a:t/>
            </a:r>
            <a:br>
              <a:rPr lang="en-US" dirty="0" smtClean="0"/>
            </a:br>
            <a:r>
              <a:rPr lang="en-US" dirty="0" smtClean="0"/>
              <a:t>Joshua May</a:t>
            </a:r>
            <a:br>
              <a:rPr lang="en-US" dirty="0" smtClean="0"/>
            </a:br>
            <a:r>
              <a:rPr lang="en-US" dirty="0" smtClean="0"/>
              <a:t>Columbia Southern University</a:t>
            </a:r>
            <a:br>
              <a:rPr lang="en-US" dirty="0" smtClean="0"/>
            </a:br>
            <a:r>
              <a:rPr lang="en-US" dirty="0" smtClean="0"/>
              <a:t>07/15/2017</a:t>
            </a:r>
            <a:endParaRPr lang="en-US" dirty="0"/>
          </a:p>
        </p:txBody>
      </p:sp>
    </p:spTree>
    <p:extLst>
      <p:ext uri="{BB962C8B-B14F-4D97-AF65-F5344CB8AC3E}">
        <p14:creationId xmlns:p14="http://schemas.microsoft.com/office/powerpoint/2010/main" val="2593117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Canadian Gunners In The Mud</a:t>
            </a:r>
          </a:p>
        </p:txBody>
      </p:sp>
      <p:sp>
        <p:nvSpPr>
          <p:cNvPr id="3" name="Content Placeholder 2"/>
          <p:cNvSpPr>
            <a:spLocks noGrp="1"/>
          </p:cNvSpPr>
          <p:nvPr>
            <p:ph idx="1"/>
          </p:nvPr>
        </p:nvSpPr>
        <p:spPr/>
        <p:txBody>
          <a:bodyPr>
            <a:normAutofit fontScale="92500" lnSpcReduction="20000"/>
          </a:bodyPr>
          <a:lstStyle/>
          <a:p>
            <a:r>
              <a:rPr lang="en-US" dirty="0" smtClean="0"/>
              <a:t>Mass</a:t>
            </a:r>
          </a:p>
          <a:p>
            <a:pPr lvl="1"/>
            <a:r>
              <a:rPr lang="en-US" dirty="0" smtClean="0"/>
              <a:t>The artwork is relatively heavy in most parts</a:t>
            </a:r>
          </a:p>
          <a:p>
            <a:pPr lvl="1"/>
            <a:r>
              <a:rPr lang="en-US" dirty="0" smtClean="0"/>
              <a:t>The bush thicket is heavy</a:t>
            </a:r>
          </a:p>
          <a:p>
            <a:pPr lvl="1"/>
            <a:r>
              <a:rPr lang="en-US" dirty="0" smtClean="0"/>
              <a:t>The sky is light</a:t>
            </a:r>
          </a:p>
          <a:p>
            <a:r>
              <a:rPr lang="en-US" dirty="0" smtClean="0"/>
              <a:t>Time </a:t>
            </a:r>
          </a:p>
          <a:p>
            <a:pPr lvl="1"/>
            <a:r>
              <a:rPr lang="en-US" dirty="0" smtClean="0"/>
              <a:t>The scene indicates that its an evening</a:t>
            </a:r>
          </a:p>
          <a:p>
            <a:pPr lvl="1"/>
            <a:r>
              <a:rPr lang="en-US" dirty="0" smtClean="0"/>
              <a:t>Darkness is slowly enveloping the surface </a:t>
            </a:r>
          </a:p>
          <a:p>
            <a:pPr lvl="1"/>
            <a:r>
              <a:rPr lang="en-US" dirty="0" smtClean="0"/>
              <a:t>The clouds reflect a setting sun</a:t>
            </a:r>
          </a:p>
          <a:p>
            <a:r>
              <a:rPr lang="en-US" dirty="0" smtClean="0"/>
              <a:t>Motion </a:t>
            </a:r>
          </a:p>
          <a:p>
            <a:pPr lvl="1"/>
            <a:r>
              <a:rPr lang="en-US" dirty="0" smtClean="0"/>
              <a:t>The soldiers are standing firmly</a:t>
            </a:r>
          </a:p>
          <a:p>
            <a:pPr lvl="1"/>
            <a:r>
              <a:rPr lang="en-US" dirty="0" smtClean="0"/>
              <a:t>A soldier stands while watching </a:t>
            </a:r>
          </a:p>
          <a:p>
            <a:pPr lvl="1"/>
            <a:r>
              <a:rPr lang="en-US" dirty="0" smtClean="0"/>
              <a:t>Three other solders are helping the other fire the gun</a:t>
            </a:r>
          </a:p>
          <a:p>
            <a:endParaRPr lang="en-US" dirty="0" smtClean="0"/>
          </a:p>
        </p:txBody>
      </p:sp>
    </p:spTree>
    <p:extLst>
      <p:ext uri="{BB962C8B-B14F-4D97-AF65-F5344CB8AC3E}">
        <p14:creationId xmlns:p14="http://schemas.microsoft.com/office/powerpoint/2010/main" val="495150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Death of Major </a:t>
            </a:r>
            <a:r>
              <a:rPr lang="en-US" dirty="0" err="1"/>
              <a:t>Peirson</a:t>
            </a:r>
            <a:endParaRPr lang="en-US" dirty="0"/>
          </a:p>
        </p:txBody>
      </p:sp>
      <p:sp>
        <p:nvSpPr>
          <p:cNvPr id="3" name="Content Placeholder 2"/>
          <p:cNvSpPr>
            <a:spLocks noGrp="1"/>
          </p:cNvSpPr>
          <p:nvPr>
            <p:ph idx="1"/>
          </p:nvPr>
        </p:nvSpPr>
        <p:spPr>
          <a:xfrm>
            <a:off x="1345927" y="1807361"/>
            <a:ext cx="5664476" cy="4051437"/>
          </a:xfrm>
        </p:spPr>
        <p:txBody>
          <a:bodyPr/>
          <a:lstStyle/>
          <a:p>
            <a:endParaRPr lang="en-US" dirty="0" smtClean="0"/>
          </a:p>
          <a:p>
            <a:r>
              <a:rPr lang="en-US" dirty="0" smtClean="0"/>
              <a:t>Shape</a:t>
            </a:r>
          </a:p>
          <a:p>
            <a:pPr lvl="1"/>
            <a:r>
              <a:rPr lang="en-US" dirty="0" smtClean="0"/>
              <a:t>Shape of building and scours of injured people</a:t>
            </a:r>
          </a:p>
          <a:p>
            <a:pPr lvl="1"/>
            <a:r>
              <a:rPr lang="en-US" dirty="0" smtClean="0"/>
              <a:t>Clouds surround the area</a:t>
            </a:r>
          </a:p>
          <a:p>
            <a:r>
              <a:rPr lang="en-US" dirty="0" smtClean="0"/>
              <a:t>Light </a:t>
            </a:r>
          </a:p>
          <a:p>
            <a:pPr lvl="1"/>
            <a:r>
              <a:rPr lang="en-US" dirty="0" smtClean="0"/>
              <a:t>The light comes from the sky</a:t>
            </a:r>
          </a:p>
          <a:p>
            <a:pPr lvl="1"/>
            <a:r>
              <a:rPr lang="en-US" dirty="0" smtClean="0"/>
              <a:t>The light focuses on the people fighting</a:t>
            </a:r>
          </a:p>
          <a:p>
            <a:pPr lvl="1"/>
            <a:r>
              <a:rPr lang="en-US" dirty="0" smtClean="0"/>
              <a:t>Light focuses on the smoke from firing of bullets</a:t>
            </a:r>
          </a:p>
          <a:p>
            <a:endParaRPr lang="en-US" dirty="0"/>
          </a:p>
          <a:p>
            <a:endParaRPr lang="en-US" dirty="0" smtClean="0"/>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0" y="1828801"/>
            <a:ext cx="5080000" cy="412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7477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Death of Major </a:t>
            </a:r>
            <a:r>
              <a:rPr lang="en-US" dirty="0" err="1"/>
              <a:t>Peirson</a:t>
            </a:r>
            <a:endParaRPr lang="en-US" dirty="0"/>
          </a:p>
        </p:txBody>
      </p:sp>
      <p:sp>
        <p:nvSpPr>
          <p:cNvPr id="3" name="Content Placeholder 2"/>
          <p:cNvSpPr>
            <a:spLocks noGrp="1"/>
          </p:cNvSpPr>
          <p:nvPr>
            <p:ph idx="1"/>
          </p:nvPr>
        </p:nvSpPr>
        <p:spPr/>
        <p:txBody>
          <a:bodyPr>
            <a:normAutofit lnSpcReduction="10000"/>
          </a:bodyPr>
          <a:lstStyle/>
          <a:p>
            <a:r>
              <a:rPr lang="en-US" dirty="0" smtClean="0"/>
              <a:t>Mass</a:t>
            </a:r>
          </a:p>
          <a:p>
            <a:pPr lvl="1"/>
            <a:r>
              <a:rPr lang="en-US" dirty="0" smtClean="0"/>
              <a:t>The art is light all through </a:t>
            </a:r>
          </a:p>
          <a:p>
            <a:pPr lvl="1"/>
            <a:r>
              <a:rPr lang="en-US" dirty="0" smtClean="0"/>
              <a:t>A bit of variation in the clouds that’s relatively heavy </a:t>
            </a:r>
          </a:p>
          <a:p>
            <a:r>
              <a:rPr lang="en-US" dirty="0" smtClean="0"/>
              <a:t>Time</a:t>
            </a:r>
          </a:p>
          <a:p>
            <a:pPr lvl="1"/>
            <a:r>
              <a:rPr lang="en-US" dirty="0" smtClean="0"/>
              <a:t>The clouds indicate that the scene is daytime</a:t>
            </a:r>
          </a:p>
          <a:p>
            <a:pPr lvl="1"/>
            <a:r>
              <a:rPr lang="en-US" dirty="0" smtClean="0"/>
              <a:t>The scene is daytime because of the clarity </a:t>
            </a:r>
          </a:p>
          <a:p>
            <a:pPr lvl="1"/>
            <a:r>
              <a:rPr lang="en-US" dirty="0" smtClean="0"/>
              <a:t>The environment is crystal clear associated with daylight</a:t>
            </a:r>
          </a:p>
          <a:p>
            <a:r>
              <a:rPr lang="en-US" dirty="0" smtClean="0"/>
              <a:t>Motion</a:t>
            </a:r>
          </a:p>
          <a:p>
            <a:pPr lvl="1"/>
            <a:r>
              <a:rPr lang="en-US" dirty="0" smtClean="0"/>
              <a:t>People are moving away from the fighting scene</a:t>
            </a:r>
          </a:p>
          <a:p>
            <a:pPr lvl="1"/>
            <a:r>
              <a:rPr lang="en-US" dirty="0" smtClean="0"/>
              <a:t>Soldiers are fighting the opponents </a:t>
            </a:r>
          </a:p>
          <a:p>
            <a:pPr lvl="1"/>
            <a:r>
              <a:rPr lang="en-US" dirty="0" smtClean="0"/>
              <a:t>Scours of injured people lie on the ground</a:t>
            </a:r>
          </a:p>
          <a:p>
            <a:endParaRPr lang="en-US" dirty="0"/>
          </a:p>
        </p:txBody>
      </p:sp>
    </p:spTree>
    <p:extLst>
      <p:ext uri="{BB962C8B-B14F-4D97-AF65-F5344CB8AC3E}">
        <p14:creationId xmlns:p14="http://schemas.microsoft.com/office/powerpoint/2010/main" val="3751656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Death of Major </a:t>
            </a:r>
            <a:r>
              <a:rPr lang="en-US" dirty="0" err="1"/>
              <a:t>Peirson</a:t>
            </a:r>
            <a:endParaRPr lang="en-US" dirty="0"/>
          </a:p>
        </p:txBody>
      </p:sp>
      <p:sp>
        <p:nvSpPr>
          <p:cNvPr id="3" name="Content Placeholder 2"/>
          <p:cNvSpPr>
            <a:spLocks noGrp="1"/>
          </p:cNvSpPr>
          <p:nvPr>
            <p:ph idx="1"/>
          </p:nvPr>
        </p:nvSpPr>
        <p:spPr/>
        <p:txBody>
          <a:bodyPr/>
          <a:lstStyle/>
          <a:p>
            <a:r>
              <a:rPr lang="en-US" dirty="0" smtClean="0"/>
              <a:t>Color</a:t>
            </a:r>
          </a:p>
          <a:p>
            <a:pPr lvl="1"/>
            <a:r>
              <a:rPr lang="en-US" dirty="0" smtClean="0"/>
              <a:t>Intense color variation for instance, shadows have dim colors</a:t>
            </a:r>
          </a:p>
          <a:p>
            <a:pPr lvl="1"/>
            <a:r>
              <a:rPr lang="en-US" dirty="0" smtClean="0"/>
              <a:t>Clothes have very bright colors</a:t>
            </a:r>
          </a:p>
          <a:p>
            <a:pPr lvl="1"/>
            <a:r>
              <a:rPr lang="en-US" dirty="0" smtClean="0"/>
              <a:t>The smoke have dim colors</a:t>
            </a:r>
            <a:endParaRPr lang="en-US" dirty="0"/>
          </a:p>
          <a:p>
            <a:r>
              <a:rPr lang="en-US" dirty="0"/>
              <a:t>Texture </a:t>
            </a:r>
            <a:endParaRPr lang="en-US" dirty="0" smtClean="0"/>
          </a:p>
          <a:p>
            <a:pPr lvl="1"/>
            <a:r>
              <a:rPr lang="en-US" dirty="0" smtClean="0"/>
              <a:t>The paint has a visual pattern</a:t>
            </a:r>
          </a:p>
          <a:p>
            <a:pPr lvl="1"/>
            <a:r>
              <a:rPr lang="en-US" dirty="0" smtClean="0"/>
              <a:t>The paint uses a clear pattern that espoused the images in an almost real-life experience </a:t>
            </a:r>
            <a:endParaRPr lang="en-US" dirty="0"/>
          </a:p>
          <a:p>
            <a:endParaRPr lang="en-US" dirty="0"/>
          </a:p>
        </p:txBody>
      </p:sp>
    </p:spTree>
    <p:extLst>
      <p:ext uri="{BB962C8B-B14F-4D97-AF65-F5344CB8AC3E}">
        <p14:creationId xmlns:p14="http://schemas.microsoft.com/office/powerpoint/2010/main" val="3959917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Dutch Ships Ramming Spanish Galleys</a:t>
            </a:r>
          </a:p>
        </p:txBody>
      </p:sp>
      <p:sp>
        <p:nvSpPr>
          <p:cNvPr id="3" name="Content Placeholder 2"/>
          <p:cNvSpPr>
            <a:spLocks noGrp="1"/>
          </p:cNvSpPr>
          <p:nvPr>
            <p:ph idx="1"/>
          </p:nvPr>
        </p:nvSpPr>
        <p:spPr>
          <a:xfrm>
            <a:off x="1345927" y="1807361"/>
            <a:ext cx="5359676" cy="4051437"/>
          </a:xfrm>
        </p:spPr>
        <p:txBody>
          <a:bodyPr>
            <a:normAutofit fontScale="92500" lnSpcReduction="10000"/>
          </a:bodyPr>
          <a:lstStyle/>
          <a:p>
            <a:endParaRPr lang="en-US" dirty="0" smtClean="0"/>
          </a:p>
          <a:p>
            <a:r>
              <a:rPr lang="en-US" dirty="0" smtClean="0"/>
              <a:t>Shape</a:t>
            </a:r>
          </a:p>
          <a:p>
            <a:pPr lvl="1"/>
            <a:r>
              <a:rPr lang="en-US" dirty="0" smtClean="0"/>
              <a:t>Ship is the main object in the art</a:t>
            </a:r>
          </a:p>
          <a:p>
            <a:pPr lvl="1"/>
            <a:r>
              <a:rPr lang="en-US" dirty="0" smtClean="0"/>
              <a:t>Small ships are seen in the vicinity </a:t>
            </a:r>
          </a:p>
          <a:p>
            <a:pPr lvl="1"/>
            <a:r>
              <a:rPr lang="en-US" dirty="0" smtClean="0"/>
              <a:t>Small water waves captured</a:t>
            </a:r>
          </a:p>
          <a:p>
            <a:pPr lvl="1"/>
            <a:r>
              <a:rPr lang="en-US" dirty="0" smtClean="0"/>
              <a:t>Distant objects meaning ships are near shore</a:t>
            </a:r>
          </a:p>
          <a:p>
            <a:r>
              <a:rPr lang="en-US" dirty="0" smtClean="0"/>
              <a:t>Light </a:t>
            </a:r>
          </a:p>
          <a:p>
            <a:pPr lvl="1"/>
            <a:r>
              <a:rPr lang="en-US" dirty="0" smtClean="0"/>
              <a:t>The clouds are source of light</a:t>
            </a:r>
          </a:p>
          <a:p>
            <a:pPr lvl="1"/>
            <a:r>
              <a:rPr lang="en-US" dirty="0" smtClean="0"/>
              <a:t>It’s a bit dark which means night is approaching </a:t>
            </a:r>
          </a:p>
          <a:p>
            <a:pPr lvl="1"/>
            <a:r>
              <a:rPr lang="en-US" dirty="0" smtClean="0"/>
              <a:t>The sky is thus the main source of light in the image</a:t>
            </a:r>
          </a:p>
          <a:p>
            <a:endParaRPr lang="en-US" dirty="0" smtClean="0"/>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7200" y="1828800"/>
            <a:ext cx="5384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8277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Dutch Ships Ramming Spanish Galleys</a:t>
            </a:r>
          </a:p>
        </p:txBody>
      </p:sp>
      <p:sp>
        <p:nvSpPr>
          <p:cNvPr id="3" name="Content Placeholder 2"/>
          <p:cNvSpPr>
            <a:spLocks noGrp="1"/>
          </p:cNvSpPr>
          <p:nvPr>
            <p:ph idx="1"/>
          </p:nvPr>
        </p:nvSpPr>
        <p:spPr/>
        <p:txBody>
          <a:bodyPr/>
          <a:lstStyle/>
          <a:p>
            <a:r>
              <a:rPr lang="en-US" dirty="0" smtClean="0"/>
              <a:t>Color</a:t>
            </a:r>
          </a:p>
          <a:p>
            <a:pPr lvl="1"/>
            <a:r>
              <a:rPr lang="en-US" dirty="0" smtClean="0"/>
              <a:t>Dull colors represent the waves of the waters</a:t>
            </a:r>
          </a:p>
          <a:p>
            <a:pPr lvl="1"/>
            <a:r>
              <a:rPr lang="en-US" dirty="0" smtClean="0"/>
              <a:t>Bright colors associated with the sky</a:t>
            </a:r>
          </a:p>
          <a:p>
            <a:pPr lvl="1"/>
            <a:r>
              <a:rPr lang="en-US" dirty="0" smtClean="0"/>
              <a:t>The ship have dull colors that’s a source </a:t>
            </a:r>
          </a:p>
          <a:p>
            <a:r>
              <a:rPr lang="en-US" dirty="0" smtClean="0"/>
              <a:t>Texture </a:t>
            </a:r>
          </a:p>
          <a:p>
            <a:pPr lvl="1"/>
            <a:r>
              <a:rPr lang="en-US" dirty="0" smtClean="0"/>
              <a:t>Impasto texture in the image</a:t>
            </a:r>
          </a:p>
          <a:p>
            <a:pPr lvl="1"/>
            <a:r>
              <a:rPr lang="en-US" dirty="0" smtClean="0"/>
              <a:t>Actual texture is used in the image</a:t>
            </a:r>
          </a:p>
          <a:p>
            <a:endParaRPr lang="en-US" dirty="0" smtClean="0"/>
          </a:p>
          <a:p>
            <a:endParaRPr lang="en-US" dirty="0"/>
          </a:p>
        </p:txBody>
      </p:sp>
    </p:spTree>
    <p:extLst>
      <p:ext uri="{BB962C8B-B14F-4D97-AF65-F5344CB8AC3E}">
        <p14:creationId xmlns:p14="http://schemas.microsoft.com/office/powerpoint/2010/main" val="2184729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Dutch Ships Ramming Spanish Galleys</a:t>
            </a:r>
          </a:p>
        </p:txBody>
      </p:sp>
      <p:sp>
        <p:nvSpPr>
          <p:cNvPr id="3" name="Content Placeholder 2"/>
          <p:cNvSpPr>
            <a:spLocks noGrp="1"/>
          </p:cNvSpPr>
          <p:nvPr>
            <p:ph idx="1"/>
          </p:nvPr>
        </p:nvSpPr>
        <p:spPr/>
        <p:txBody>
          <a:bodyPr>
            <a:normAutofit/>
          </a:bodyPr>
          <a:lstStyle/>
          <a:p>
            <a:r>
              <a:rPr lang="en-US" dirty="0" smtClean="0"/>
              <a:t>Mass</a:t>
            </a:r>
          </a:p>
          <a:p>
            <a:pPr lvl="1"/>
            <a:r>
              <a:rPr lang="en-US" dirty="0" smtClean="0"/>
              <a:t>The artwork is heavy especially the sea </a:t>
            </a:r>
          </a:p>
          <a:p>
            <a:pPr lvl="1"/>
            <a:r>
              <a:rPr lang="en-US" dirty="0" smtClean="0"/>
              <a:t>The artwork is light on the sky</a:t>
            </a:r>
            <a:endParaRPr lang="en-US" dirty="0"/>
          </a:p>
          <a:p>
            <a:r>
              <a:rPr lang="en-US" dirty="0" smtClean="0"/>
              <a:t>Time</a:t>
            </a:r>
          </a:p>
          <a:p>
            <a:pPr lvl="1"/>
            <a:r>
              <a:rPr lang="en-US" dirty="0" smtClean="0"/>
              <a:t>Its evening presumably because its windy</a:t>
            </a:r>
          </a:p>
          <a:p>
            <a:pPr lvl="1"/>
            <a:r>
              <a:rPr lang="en-US" dirty="0" smtClean="0"/>
              <a:t>The environment is dull and sight of the sun </a:t>
            </a:r>
            <a:endParaRPr lang="en-US" dirty="0"/>
          </a:p>
          <a:p>
            <a:r>
              <a:rPr lang="en-US" dirty="0" smtClean="0"/>
              <a:t>Motion</a:t>
            </a:r>
          </a:p>
          <a:p>
            <a:pPr lvl="1"/>
            <a:r>
              <a:rPr lang="en-US" dirty="0" smtClean="0"/>
              <a:t>The ship is leaving the shore because the mast is high</a:t>
            </a:r>
          </a:p>
          <a:p>
            <a:pPr lvl="1"/>
            <a:r>
              <a:rPr lang="en-US" dirty="0" smtClean="0"/>
              <a:t>Other ships have their mast high</a:t>
            </a:r>
          </a:p>
          <a:p>
            <a:pPr lvl="1"/>
            <a:r>
              <a:rPr lang="en-US" dirty="0" smtClean="0"/>
              <a:t>The wind is blowing the mast presuming motion</a:t>
            </a:r>
            <a:endParaRPr lang="en-US" dirty="0"/>
          </a:p>
          <a:p>
            <a:endParaRPr lang="en-US" dirty="0"/>
          </a:p>
        </p:txBody>
      </p:sp>
    </p:spTree>
    <p:extLst>
      <p:ext uri="{BB962C8B-B14F-4D97-AF65-F5344CB8AC3E}">
        <p14:creationId xmlns:p14="http://schemas.microsoft.com/office/powerpoint/2010/main" val="4230205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p:txBody>
          <a:bodyPr/>
          <a:lstStyle/>
          <a:p>
            <a:r>
              <a:rPr lang="en-US" dirty="0"/>
              <a:t>Frank, P. (2014). </a:t>
            </a:r>
            <a:r>
              <a:rPr lang="en-US" dirty="0" err="1"/>
              <a:t>Prebles</a:t>
            </a:r>
            <a:r>
              <a:rPr lang="en-US" dirty="0"/>
              <a:t>’ </a:t>
            </a:r>
            <a:r>
              <a:rPr lang="en-US" dirty="0" err="1"/>
              <a:t>artforms</a:t>
            </a:r>
            <a:r>
              <a:rPr lang="en-US" dirty="0"/>
              <a:t>: An introduction to the </a:t>
            </a:r>
            <a:r>
              <a:rPr lang="en-US" dirty="0" smtClean="0"/>
              <a:t>visual </a:t>
            </a:r>
            <a:r>
              <a:rPr lang="en-US" dirty="0"/>
              <a:t>arts (11th ed.). Boston, MA: Pearson</a:t>
            </a:r>
            <a:r>
              <a:rPr lang="en-US" dirty="0" smtClean="0"/>
              <a:t>.</a:t>
            </a:r>
          </a:p>
          <a:p>
            <a:r>
              <a:rPr lang="en-US" dirty="0"/>
              <a:t>Sullivan, G. (2010). </a:t>
            </a:r>
            <a:r>
              <a:rPr lang="en-US" i="1" dirty="0"/>
              <a:t>Art practice as research: Inquiry in visual arts</a:t>
            </a:r>
            <a:r>
              <a:rPr lang="en-US" dirty="0"/>
              <a:t>. Thousand Oaks [Calif.: Sage Publications.</a:t>
            </a:r>
            <a:endParaRPr lang="en-US" dirty="0" smtClean="0"/>
          </a:p>
          <a:p>
            <a:endParaRPr lang="en-US" dirty="0"/>
          </a:p>
        </p:txBody>
      </p:sp>
    </p:spTree>
    <p:extLst>
      <p:ext uri="{BB962C8B-B14F-4D97-AF65-F5344CB8AC3E}">
        <p14:creationId xmlns:p14="http://schemas.microsoft.com/office/powerpoint/2010/main" val="496518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 </a:t>
            </a:r>
            <a:r>
              <a:rPr lang="en-US" i="1" dirty="0" smtClean="0"/>
              <a:t>Artwork Title</a:t>
            </a:r>
            <a:endParaRPr lang="en-US" i="1" dirty="0"/>
          </a:p>
        </p:txBody>
      </p:sp>
      <p:sp>
        <p:nvSpPr>
          <p:cNvPr id="3" name="Content Placeholder 2"/>
          <p:cNvSpPr>
            <a:spLocks noGrp="1"/>
          </p:cNvSpPr>
          <p:nvPr>
            <p:ph idx="1"/>
          </p:nvPr>
        </p:nvSpPr>
        <p:spPr/>
        <p:txBody>
          <a:bodyPr>
            <a:normAutofit/>
          </a:bodyPr>
          <a:lstStyle/>
          <a:p>
            <a:pPr marL="0" indent="0">
              <a:buNone/>
            </a:pPr>
            <a:r>
              <a:rPr lang="en-US" dirty="0" smtClean="0"/>
              <a:t>Design Principles:</a:t>
            </a:r>
          </a:p>
          <a:p>
            <a:pPr lvl="0"/>
            <a:r>
              <a:rPr lang="en-US" dirty="0"/>
              <a:t>Unity: what elements work together to make a harmonious whole?</a:t>
            </a:r>
          </a:p>
          <a:p>
            <a:pPr lvl="0"/>
            <a:r>
              <a:rPr lang="en-US" dirty="0"/>
              <a:t>Variety: What creates diversity?</a:t>
            </a:r>
          </a:p>
          <a:p>
            <a:pPr lvl="0"/>
            <a:r>
              <a:rPr lang="en-US" dirty="0"/>
              <a:t>Balance: Is it symmetrical or asymmetrical?</a:t>
            </a:r>
          </a:p>
          <a:p>
            <a:pPr lvl="0"/>
            <a:r>
              <a:rPr lang="en-US" dirty="0"/>
              <a:t>Emphasis: What is the focal point?  </a:t>
            </a:r>
          </a:p>
          <a:p>
            <a:pPr lvl="0"/>
            <a:r>
              <a:rPr lang="en-US" dirty="0"/>
              <a:t>Directional forces:  What are the paths for the eye to follow?</a:t>
            </a:r>
          </a:p>
          <a:p>
            <a:pPr lvl="0"/>
            <a:r>
              <a:rPr lang="en-US" dirty="0"/>
              <a:t>Contrast: Where do you see contrasting elements in the artwork?</a:t>
            </a:r>
          </a:p>
          <a:p>
            <a:pPr lvl="0"/>
            <a:r>
              <a:rPr lang="en-US" dirty="0"/>
              <a:t>Repetition &amp; rhythm: Is an element repeated? </a:t>
            </a:r>
          </a:p>
          <a:p>
            <a:pPr lvl="0"/>
            <a:r>
              <a:rPr lang="en-US" dirty="0"/>
              <a:t>Scale &amp; proportion: Are the objects in proportion to each other?</a:t>
            </a:r>
            <a:endParaRPr lang="en-US" dirty="0">
              <a:effectLst/>
            </a:endParaRPr>
          </a:p>
        </p:txBody>
      </p:sp>
    </p:spTree>
    <p:extLst>
      <p:ext uri="{BB962C8B-B14F-4D97-AF65-F5344CB8AC3E}">
        <p14:creationId xmlns:p14="http://schemas.microsoft.com/office/powerpoint/2010/main" val="534724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 </a:t>
            </a:r>
            <a:r>
              <a:rPr lang="en-US" i="1" dirty="0" smtClean="0"/>
              <a:t>Artwork Title</a:t>
            </a:r>
            <a:endParaRPr lang="en-US" i="1" dirty="0"/>
          </a:p>
        </p:txBody>
      </p:sp>
      <p:sp>
        <p:nvSpPr>
          <p:cNvPr id="3" name="Content Placeholder 2"/>
          <p:cNvSpPr>
            <a:spLocks noGrp="1"/>
          </p:cNvSpPr>
          <p:nvPr>
            <p:ph idx="1"/>
          </p:nvPr>
        </p:nvSpPr>
        <p:spPr/>
        <p:txBody>
          <a:bodyPr/>
          <a:lstStyle/>
          <a:p>
            <a:r>
              <a:rPr lang="en-US" dirty="0"/>
              <a:t>E</a:t>
            </a:r>
            <a:r>
              <a:rPr lang="en-US" dirty="0" smtClean="0"/>
              <a:t>xplanation </a:t>
            </a:r>
            <a:r>
              <a:rPr lang="en-US" dirty="0"/>
              <a:t>of </a:t>
            </a:r>
            <a:r>
              <a:rPr lang="en-US" dirty="0" smtClean="0"/>
              <a:t>background using facts</a:t>
            </a:r>
            <a:endParaRPr lang="en-US" dirty="0"/>
          </a:p>
          <a:p>
            <a:endParaRPr lang="en-US" dirty="0"/>
          </a:p>
        </p:txBody>
      </p:sp>
    </p:spTree>
    <p:extLst>
      <p:ext uri="{BB962C8B-B14F-4D97-AF65-F5344CB8AC3E}">
        <p14:creationId xmlns:p14="http://schemas.microsoft.com/office/powerpoint/2010/main" val="2427651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Presentation </a:t>
            </a:r>
            <a:r>
              <a:rPr lang="en-US" dirty="0"/>
              <a:t>T</a:t>
            </a:r>
            <a:r>
              <a:rPr lang="en-US" dirty="0" smtClean="0"/>
              <a:t>itle</a:t>
            </a:r>
            <a:endParaRPr lang="en-US" dirty="0"/>
          </a:p>
        </p:txBody>
      </p:sp>
      <p:sp>
        <p:nvSpPr>
          <p:cNvPr id="3" name="Content Placeholder 2"/>
          <p:cNvSpPr>
            <a:spLocks noGrp="1"/>
          </p:cNvSpPr>
          <p:nvPr>
            <p:ph idx="1"/>
          </p:nvPr>
        </p:nvSpPr>
        <p:spPr/>
        <p:txBody>
          <a:bodyPr/>
          <a:lstStyle/>
          <a:p>
            <a:pPr marL="0" indent="0">
              <a:buNone/>
            </a:pPr>
            <a:r>
              <a:rPr lang="en-US" dirty="0" smtClean="0"/>
              <a:t> I am choosing military themed art  because I am a veteran myself and have a deep appreciation for the men and women who protect the many freedoms I have. There are many views and opinions of what the military represents and I hope to gain a better understanding of all aspects through the artists illustration.</a:t>
            </a:r>
            <a:endParaRPr lang="en-US" dirty="0"/>
          </a:p>
        </p:txBody>
      </p:sp>
    </p:spTree>
    <p:extLst>
      <p:ext uri="{BB962C8B-B14F-4D97-AF65-F5344CB8AC3E}">
        <p14:creationId xmlns:p14="http://schemas.microsoft.com/office/powerpoint/2010/main" val="1356383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sz="2400" dirty="0" smtClean="0"/>
              <a:t>3.</a:t>
            </a:r>
            <a:r>
              <a:rPr lang="en-US" sz="2400" i="1" dirty="0" smtClean="0"/>
              <a:t> Title </a:t>
            </a:r>
            <a:r>
              <a:rPr lang="en-US" sz="2400" i="1" dirty="0"/>
              <a:t>of artwork</a:t>
            </a:r>
            <a:r>
              <a:rPr lang="en-US" sz="2400" dirty="0"/>
              <a:t/>
            </a:r>
            <a:br>
              <a:rPr lang="en-US" sz="2400" dirty="0"/>
            </a:br>
            <a:r>
              <a:rPr lang="en-US" sz="2400" dirty="0"/>
              <a:t>Artist’s name</a:t>
            </a:r>
            <a:r>
              <a:rPr lang="en-US" sz="2400" dirty="0" smtClean="0"/>
              <a:t/>
            </a:r>
            <a:br>
              <a:rPr lang="en-US" sz="2400" dirty="0" smtClean="0"/>
            </a:br>
            <a:r>
              <a:rPr lang="en-US" sz="2400" dirty="0" smtClean="0"/>
              <a:t>Year created</a:t>
            </a:r>
            <a:br>
              <a:rPr lang="en-US" sz="2400" dirty="0" smtClean="0"/>
            </a:br>
            <a:r>
              <a:rPr lang="en-US" sz="2400" dirty="0" smtClean="0"/>
              <a:t>Media</a:t>
            </a:r>
            <a:endParaRPr lang="en-US" sz="2400" dirty="0"/>
          </a:p>
        </p:txBody>
      </p:sp>
      <p:sp>
        <p:nvSpPr>
          <p:cNvPr id="5" name="Content Placeholder 4"/>
          <p:cNvSpPr>
            <a:spLocks noGrp="1"/>
          </p:cNvSpPr>
          <p:nvPr>
            <p:ph idx="1"/>
          </p:nvPr>
        </p:nvSpPr>
        <p:spPr/>
        <p:txBody>
          <a:bodyPr>
            <a:normAutofit/>
          </a:bodyPr>
          <a:lstStyle/>
          <a:p>
            <a:r>
              <a:rPr lang="en-US" dirty="0" smtClean="0"/>
              <a:t>Artwork image</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sz="1200" dirty="0" smtClean="0"/>
              <a:t>Citation</a:t>
            </a:r>
            <a:endParaRPr lang="en-US" sz="1200" dirty="0"/>
          </a:p>
        </p:txBody>
      </p:sp>
    </p:spTree>
    <p:extLst>
      <p:ext uri="{BB962C8B-B14F-4D97-AF65-F5344CB8AC3E}">
        <p14:creationId xmlns:p14="http://schemas.microsoft.com/office/powerpoint/2010/main" val="183859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3. </a:t>
            </a:r>
            <a:r>
              <a:rPr lang="en-US" i="1" dirty="0" smtClean="0"/>
              <a:t>Artwork Title</a:t>
            </a:r>
            <a:endParaRPr lang="en-US" i="1"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Visual Elements:</a:t>
            </a:r>
          </a:p>
          <a:p>
            <a:pPr lvl="0"/>
            <a:r>
              <a:rPr lang="en-US" dirty="0" smtClean="0"/>
              <a:t>Line</a:t>
            </a:r>
            <a:r>
              <a:rPr lang="en-US" dirty="0"/>
              <a:t>: Describe what kind of lines are in the artwork (vertical, horizontal, diagonal, thick, thin, etc.). What do the lines do? Do they lead your eye to something?</a:t>
            </a:r>
          </a:p>
          <a:p>
            <a:pPr lvl="0"/>
            <a:r>
              <a:rPr lang="en-US" dirty="0"/>
              <a:t>Shape: Describe what kind of shapes are in the artwork and where they appear. Are there circular shapes in clouds, rectangular shapes in buildings?  </a:t>
            </a:r>
          </a:p>
          <a:p>
            <a:pPr lvl="0"/>
            <a:r>
              <a:rPr lang="en-US" dirty="0"/>
              <a:t>Light: Where is the light coming from? What is it highlighting?</a:t>
            </a:r>
          </a:p>
          <a:p>
            <a:pPr lvl="0"/>
            <a:r>
              <a:rPr lang="en-US" dirty="0"/>
              <a:t>Color: What colors are used? Are the colors bright, tints, muted? Are they different shades of one hue?</a:t>
            </a:r>
          </a:p>
          <a:p>
            <a:pPr lvl="0"/>
            <a:r>
              <a:rPr lang="en-US" dirty="0"/>
              <a:t>Texture: Is there a pattern on some area in the artwork? Is there a paint texture such as impasto?</a:t>
            </a:r>
          </a:p>
          <a:p>
            <a:pPr lvl="0"/>
            <a:r>
              <a:rPr lang="en-US" dirty="0"/>
              <a:t>Mass: Is the artwork heavier in one area?</a:t>
            </a:r>
          </a:p>
          <a:p>
            <a:pPr lvl="0"/>
            <a:r>
              <a:rPr lang="en-US" dirty="0"/>
              <a:t>Time: Is there anything in the artwork that gives the sense of time? Is it a daytime or nighttime scene?</a:t>
            </a:r>
          </a:p>
          <a:p>
            <a:pPr lvl="0"/>
            <a:r>
              <a:rPr lang="en-US" dirty="0"/>
              <a:t>Motion: Is motion depicted? Are people walking, running, floating, or climbing toward something?</a:t>
            </a:r>
            <a:endParaRPr lang="en-US" dirty="0">
              <a:effectLst/>
            </a:endParaRPr>
          </a:p>
        </p:txBody>
      </p:sp>
    </p:spTree>
    <p:extLst>
      <p:ext uri="{BB962C8B-B14F-4D97-AF65-F5344CB8AC3E}">
        <p14:creationId xmlns:p14="http://schemas.microsoft.com/office/powerpoint/2010/main" val="3758802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3. </a:t>
            </a:r>
            <a:r>
              <a:rPr lang="en-US" i="1" dirty="0" smtClean="0"/>
              <a:t>Artwork Title</a:t>
            </a:r>
            <a:endParaRPr lang="en-US" i="1" dirty="0"/>
          </a:p>
        </p:txBody>
      </p:sp>
      <p:sp>
        <p:nvSpPr>
          <p:cNvPr id="3" name="Content Placeholder 2"/>
          <p:cNvSpPr>
            <a:spLocks noGrp="1"/>
          </p:cNvSpPr>
          <p:nvPr>
            <p:ph idx="1"/>
          </p:nvPr>
        </p:nvSpPr>
        <p:spPr/>
        <p:txBody>
          <a:bodyPr>
            <a:normAutofit/>
          </a:bodyPr>
          <a:lstStyle/>
          <a:p>
            <a:pPr marL="0" indent="0">
              <a:buNone/>
            </a:pPr>
            <a:r>
              <a:rPr lang="en-US" dirty="0" smtClean="0"/>
              <a:t>Design Principles:</a:t>
            </a:r>
          </a:p>
          <a:p>
            <a:pPr lvl="0"/>
            <a:r>
              <a:rPr lang="en-US" dirty="0"/>
              <a:t>Unity: what elements work together to make a harmonious whole?</a:t>
            </a:r>
          </a:p>
          <a:p>
            <a:pPr lvl="0"/>
            <a:r>
              <a:rPr lang="en-US" dirty="0"/>
              <a:t>Variety: What creates diversity?</a:t>
            </a:r>
          </a:p>
          <a:p>
            <a:pPr lvl="0"/>
            <a:r>
              <a:rPr lang="en-US" dirty="0"/>
              <a:t>Balance: Is it symmetrical or asymmetrical?</a:t>
            </a:r>
          </a:p>
          <a:p>
            <a:pPr lvl="0"/>
            <a:r>
              <a:rPr lang="en-US" dirty="0"/>
              <a:t>Emphasis: What is the focal point?  </a:t>
            </a:r>
          </a:p>
          <a:p>
            <a:pPr lvl="0"/>
            <a:r>
              <a:rPr lang="en-US" dirty="0"/>
              <a:t>Directional forces:  What are the paths for the eye to follow?</a:t>
            </a:r>
          </a:p>
          <a:p>
            <a:pPr lvl="0"/>
            <a:r>
              <a:rPr lang="en-US" dirty="0"/>
              <a:t>Contrast: Where do you see contrasting elements in the artwork?</a:t>
            </a:r>
          </a:p>
          <a:p>
            <a:pPr lvl="0"/>
            <a:r>
              <a:rPr lang="en-US" dirty="0"/>
              <a:t>Repetition &amp; rhythm: Is an element repeated? </a:t>
            </a:r>
          </a:p>
          <a:p>
            <a:pPr lvl="0"/>
            <a:r>
              <a:rPr lang="en-US" dirty="0"/>
              <a:t>Scale &amp; proportion: Are the objects in proportion to each other</a:t>
            </a:r>
            <a:r>
              <a:rPr lang="en-US" dirty="0" smtClean="0"/>
              <a:t>?</a:t>
            </a:r>
            <a:endParaRPr lang="en-US" dirty="0"/>
          </a:p>
        </p:txBody>
      </p:sp>
    </p:spTree>
    <p:extLst>
      <p:ext uri="{BB962C8B-B14F-4D97-AF65-F5344CB8AC3E}">
        <p14:creationId xmlns:p14="http://schemas.microsoft.com/office/powerpoint/2010/main" val="3130769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3. </a:t>
            </a:r>
            <a:r>
              <a:rPr lang="en-US" i="1" dirty="0" smtClean="0"/>
              <a:t>Artwork Title</a:t>
            </a:r>
            <a:endParaRPr lang="en-US" i="1" dirty="0"/>
          </a:p>
        </p:txBody>
      </p:sp>
      <p:sp>
        <p:nvSpPr>
          <p:cNvPr id="3" name="Content Placeholder 2"/>
          <p:cNvSpPr>
            <a:spLocks noGrp="1"/>
          </p:cNvSpPr>
          <p:nvPr>
            <p:ph idx="1"/>
          </p:nvPr>
        </p:nvSpPr>
        <p:spPr/>
        <p:txBody>
          <a:bodyPr/>
          <a:lstStyle/>
          <a:p>
            <a:r>
              <a:rPr lang="en-US" dirty="0"/>
              <a:t>E</a:t>
            </a:r>
            <a:r>
              <a:rPr lang="en-US" dirty="0" smtClean="0"/>
              <a:t>xplanation </a:t>
            </a:r>
            <a:r>
              <a:rPr lang="en-US" dirty="0"/>
              <a:t>of </a:t>
            </a:r>
            <a:r>
              <a:rPr lang="en-US" dirty="0" smtClean="0"/>
              <a:t>background using facts</a:t>
            </a:r>
            <a:endParaRPr lang="en-US" dirty="0"/>
          </a:p>
          <a:p>
            <a:endParaRPr lang="en-US" dirty="0"/>
          </a:p>
        </p:txBody>
      </p:sp>
    </p:spTree>
    <p:extLst>
      <p:ext uri="{BB962C8B-B14F-4D97-AF65-F5344CB8AC3E}">
        <p14:creationId xmlns:p14="http://schemas.microsoft.com/office/powerpoint/2010/main" val="54041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sz="2400" dirty="0" smtClean="0"/>
              <a:t/>
            </a:r>
            <a:br>
              <a:rPr lang="en-US" sz="2400" dirty="0" smtClean="0"/>
            </a:br>
            <a:r>
              <a:rPr lang="en-US" sz="2400" dirty="0" smtClean="0"/>
              <a:t>4. </a:t>
            </a:r>
            <a:r>
              <a:rPr lang="en-US" sz="2400" i="1" dirty="0" smtClean="0"/>
              <a:t>Title of </a:t>
            </a:r>
            <a:r>
              <a:rPr lang="en-US" sz="2400" i="1" dirty="0"/>
              <a:t>artwork</a:t>
            </a:r>
            <a:r>
              <a:rPr lang="en-US" sz="2400" dirty="0"/>
              <a:t/>
            </a:r>
            <a:br>
              <a:rPr lang="en-US" sz="2400" dirty="0"/>
            </a:br>
            <a:r>
              <a:rPr lang="en-US" sz="2400" dirty="0"/>
              <a:t>Artist’s name</a:t>
            </a:r>
            <a:r>
              <a:rPr lang="en-US" sz="2400" dirty="0" smtClean="0"/>
              <a:t/>
            </a:r>
            <a:br>
              <a:rPr lang="en-US" sz="2400" dirty="0" smtClean="0"/>
            </a:br>
            <a:r>
              <a:rPr lang="en-US" sz="2400" dirty="0" smtClean="0"/>
              <a:t>Year created</a:t>
            </a:r>
            <a:br>
              <a:rPr lang="en-US" sz="2400" dirty="0" smtClean="0"/>
            </a:br>
            <a:r>
              <a:rPr lang="en-US" sz="2400" dirty="0" smtClean="0"/>
              <a:t>Media</a:t>
            </a:r>
            <a:endParaRPr lang="en-US" sz="2400" dirty="0"/>
          </a:p>
        </p:txBody>
      </p:sp>
      <p:sp>
        <p:nvSpPr>
          <p:cNvPr id="5" name="Content Placeholder 4"/>
          <p:cNvSpPr>
            <a:spLocks noGrp="1"/>
          </p:cNvSpPr>
          <p:nvPr>
            <p:ph idx="1"/>
          </p:nvPr>
        </p:nvSpPr>
        <p:spPr/>
        <p:txBody>
          <a:bodyPr>
            <a:normAutofit/>
          </a:bodyPr>
          <a:lstStyle/>
          <a:p>
            <a:r>
              <a:rPr lang="en-US" dirty="0" smtClean="0"/>
              <a:t>Artwork image</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sz="1200" dirty="0" smtClean="0"/>
              <a:t>Citation</a:t>
            </a:r>
            <a:endParaRPr lang="en-US" sz="1200" dirty="0"/>
          </a:p>
        </p:txBody>
      </p:sp>
    </p:spTree>
    <p:extLst>
      <p:ext uri="{BB962C8B-B14F-4D97-AF65-F5344CB8AC3E}">
        <p14:creationId xmlns:p14="http://schemas.microsoft.com/office/powerpoint/2010/main" val="4001661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4. </a:t>
            </a:r>
            <a:r>
              <a:rPr lang="en-US" i="1" dirty="0" smtClean="0"/>
              <a:t>Artwork Title</a:t>
            </a:r>
            <a:endParaRPr lang="en-US" i="1"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Visual Elements:</a:t>
            </a:r>
          </a:p>
          <a:p>
            <a:pPr lvl="0"/>
            <a:r>
              <a:rPr lang="en-US" dirty="0" smtClean="0"/>
              <a:t>Line</a:t>
            </a:r>
            <a:r>
              <a:rPr lang="en-US" dirty="0"/>
              <a:t>: Describe what kind of lines are in the artwork (vertical, horizontal, diagonal, thick, thin, etc.). What do the lines do? Do they lead your eye to something?</a:t>
            </a:r>
          </a:p>
          <a:p>
            <a:pPr lvl="0"/>
            <a:r>
              <a:rPr lang="en-US" dirty="0"/>
              <a:t>Shape: Describe what kind of shapes are in the artwork and where they appear. Are there circular shapes in clouds, rectangular shapes in buildings?  </a:t>
            </a:r>
          </a:p>
          <a:p>
            <a:pPr lvl="0"/>
            <a:r>
              <a:rPr lang="en-US" dirty="0"/>
              <a:t>Light: Where is the light coming from? What is it highlighting?</a:t>
            </a:r>
          </a:p>
          <a:p>
            <a:pPr lvl="0"/>
            <a:r>
              <a:rPr lang="en-US" dirty="0"/>
              <a:t>Color: What colors are used? Are the colors bright, tints, muted? Are they different shades of one hue?</a:t>
            </a:r>
          </a:p>
          <a:p>
            <a:pPr lvl="0"/>
            <a:r>
              <a:rPr lang="en-US" dirty="0"/>
              <a:t>Texture: Is there a pattern on some area in the artwork? Is there a paint texture such as impasto?</a:t>
            </a:r>
          </a:p>
          <a:p>
            <a:pPr lvl="0"/>
            <a:r>
              <a:rPr lang="en-US" dirty="0"/>
              <a:t>Mass: Is the artwork heavier in one area?</a:t>
            </a:r>
          </a:p>
          <a:p>
            <a:pPr lvl="0"/>
            <a:r>
              <a:rPr lang="en-US" dirty="0"/>
              <a:t>Time: Is there anything in the artwork that gives the sense of time? Is it a daytime or nighttime scene?</a:t>
            </a:r>
          </a:p>
          <a:p>
            <a:pPr lvl="0"/>
            <a:r>
              <a:rPr lang="en-US" dirty="0"/>
              <a:t>Motion: Is motion depicted? Are people walking, running, floating, or climbing toward something?</a:t>
            </a:r>
          </a:p>
          <a:p>
            <a:pPr marL="0" indent="0">
              <a:buNone/>
            </a:pPr>
            <a:endParaRPr lang="en-US" dirty="0"/>
          </a:p>
        </p:txBody>
      </p:sp>
    </p:spTree>
    <p:extLst>
      <p:ext uri="{BB962C8B-B14F-4D97-AF65-F5344CB8AC3E}">
        <p14:creationId xmlns:p14="http://schemas.microsoft.com/office/powerpoint/2010/main" val="3204148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4. </a:t>
            </a:r>
            <a:r>
              <a:rPr lang="en-US" i="1" dirty="0" smtClean="0"/>
              <a:t>Artwork Title</a:t>
            </a:r>
            <a:endParaRPr lang="en-US" i="1" dirty="0"/>
          </a:p>
        </p:txBody>
      </p:sp>
      <p:sp>
        <p:nvSpPr>
          <p:cNvPr id="3" name="Content Placeholder 2"/>
          <p:cNvSpPr>
            <a:spLocks noGrp="1"/>
          </p:cNvSpPr>
          <p:nvPr>
            <p:ph idx="1"/>
          </p:nvPr>
        </p:nvSpPr>
        <p:spPr/>
        <p:txBody>
          <a:bodyPr>
            <a:normAutofit/>
          </a:bodyPr>
          <a:lstStyle/>
          <a:p>
            <a:pPr marL="0" indent="0">
              <a:buNone/>
            </a:pPr>
            <a:r>
              <a:rPr lang="en-US" dirty="0" smtClean="0"/>
              <a:t>Design Principles:</a:t>
            </a:r>
          </a:p>
          <a:p>
            <a:pPr lvl="0"/>
            <a:r>
              <a:rPr lang="en-US" dirty="0"/>
              <a:t>Unity: what elements work together to make a harmonious whole?</a:t>
            </a:r>
          </a:p>
          <a:p>
            <a:pPr lvl="0"/>
            <a:r>
              <a:rPr lang="en-US" dirty="0"/>
              <a:t>Variety: What creates diversity?</a:t>
            </a:r>
          </a:p>
          <a:p>
            <a:pPr lvl="0"/>
            <a:r>
              <a:rPr lang="en-US" dirty="0"/>
              <a:t>Balance: Is it symmetrical or asymmetrical?</a:t>
            </a:r>
          </a:p>
          <a:p>
            <a:pPr lvl="0"/>
            <a:r>
              <a:rPr lang="en-US" dirty="0"/>
              <a:t>Emphasis: What is the focal point?  </a:t>
            </a:r>
          </a:p>
          <a:p>
            <a:pPr lvl="0"/>
            <a:r>
              <a:rPr lang="en-US" dirty="0"/>
              <a:t>Directional forces:  What are the paths for the eye to follow?</a:t>
            </a:r>
          </a:p>
          <a:p>
            <a:pPr lvl="0"/>
            <a:r>
              <a:rPr lang="en-US" dirty="0"/>
              <a:t>Contrast: Where do you see contrasting elements in the artwork?</a:t>
            </a:r>
          </a:p>
          <a:p>
            <a:pPr lvl="0"/>
            <a:r>
              <a:rPr lang="en-US" dirty="0"/>
              <a:t>Repetition &amp; rhythm: Is an element repeated? </a:t>
            </a:r>
          </a:p>
          <a:p>
            <a:pPr lvl="0"/>
            <a:r>
              <a:rPr lang="en-US" dirty="0"/>
              <a:t>Scale &amp; proportion: Are the objects in proportion to each other?</a:t>
            </a:r>
            <a:endParaRPr lang="en-US" dirty="0">
              <a:effectLst/>
            </a:endParaRPr>
          </a:p>
        </p:txBody>
      </p:sp>
    </p:spTree>
    <p:extLst>
      <p:ext uri="{BB962C8B-B14F-4D97-AF65-F5344CB8AC3E}">
        <p14:creationId xmlns:p14="http://schemas.microsoft.com/office/powerpoint/2010/main" val="38254513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4. </a:t>
            </a:r>
            <a:r>
              <a:rPr lang="en-US" i="1" dirty="0" smtClean="0"/>
              <a:t>Artwork Title</a:t>
            </a:r>
            <a:endParaRPr lang="en-US" i="1" dirty="0"/>
          </a:p>
        </p:txBody>
      </p:sp>
      <p:sp>
        <p:nvSpPr>
          <p:cNvPr id="3" name="Content Placeholder 2"/>
          <p:cNvSpPr>
            <a:spLocks noGrp="1"/>
          </p:cNvSpPr>
          <p:nvPr>
            <p:ph idx="1"/>
          </p:nvPr>
        </p:nvSpPr>
        <p:spPr/>
        <p:txBody>
          <a:bodyPr/>
          <a:lstStyle/>
          <a:p>
            <a:r>
              <a:rPr lang="en-US" dirty="0"/>
              <a:t>E</a:t>
            </a:r>
            <a:r>
              <a:rPr lang="en-US" dirty="0" smtClean="0"/>
              <a:t>xplanation </a:t>
            </a:r>
            <a:r>
              <a:rPr lang="en-US" dirty="0"/>
              <a:t>of </a:t>
            </a:r>
            <a:r>
              <a:rPr lang="en-US" dirty="0" smtClean="0"/>
              <a:t>background using facts</a:t>
            </a:r>
            <a:endParaRPr lang="en-US" dirty="0"/>
          </a:p>
          <a:p>
            <a:endParaRPr lang="en-US" dirty="0"/>
          </a:p>
        </p:txBody>
      </p:sp>
    </p:spTree>
    <p:extLst>
      <p:ext uri="{BB962C8B-B14F-4D97-AF65-F5344CB8AC3E}">
        <p14:creationId xmlns:p14="http://schemas.microsoft.com/office/powerpoint/2010/main" val="2512716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sz="2400" dirty="0" smtClean="0"/>
              <a:t>5. </a:t>
            </a:r>
            <a:r>
              <a:rPr lang="en-US" sz="2400" i="1" dirty="0" smtClean="0"/>
              <a:t>Title of </a:t>
            </a:r>
            <a:r>
              <a:rPr lang="en-US" sz="2400" i="1" dirty="0"/>
              <a:t>artwork</a:t>
            </a:r>
            <a:r>
              <a:rPr lang="en-US" sz="2400" dirty="0"/>
              <a:t/>
            </a:r>
            <a:br>
              <a:rPr lang="en-US" sz="2400" dirty="0"/>
            </a:br>
            <a:r>
              <a:rPr lang="en-US" sz="2400" dirty="0"/>
              <a:t>Artist’s </a:t>
            </a:r>
            <a:r>
              <a:rPr lang="en-US" sz="2400" dirty="0" smtClean="0"/>
              <a:t>name</a:t>
            </a:r>
            <a:br>
              <a:rPr lang="en-US" sz="2400" dirty="0" smtClean="0"/>
            </a:br>
            <a:r>
              <a:rPr lang="en-US" sz="2400" dirty="0" smtClean="0"/>
              <a:t>Year created</a:t>
            </a:r>
            <a:br>
              <a:rPr lang="en-US" sz="2400" dirty="0" smtClean="0"/>
            </a:br>
            <a:r>
              <a:rPr lang="en-US" sz="2400" dirty="0" smtClean="0"/>
              <a:t>Media</a:t>
            </a:r>
            <a:endParaRPr lang="en-US" sz="2400" dirty="0"/>
          </a:p>
        </p:txBody>
      </p:sp>
      <p:sp>
        <p:nvSpPr>
          <p:cNvPr id="5" name="Content Placeholder 4"/>
          <p:cNvSpPr>
            <a:spLocks noGrp="1"/>
          </p:cNvSpPr>
          <p:nvPr>
            <p:ph idx="1"/>
          </p:nvPr>
        </p:nvSpPr>
        <p:spPr/>
        <p:txBody>
          <a:bodyPr>
            <a:normAutofit/>
          </a:bodyPr>
          <a:lstStyle/>
          <a:p>
            <a:r>
              <a:rPr lang="en-US" dirty="0" smtClean="0"/>
              <a:t>Artwork image</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sz="1200" dirty="0" smtClean="0"/>
              <a:t>Citation</a:t>
            </a:r>
            <a:endParaRPr lang="en-US" sz="1200" dirty="0"/>
          </a:p>
        </p:txBody>
      </p:sp>
    </p:spTree>
    <p:extLst>
      <p:ext uri="{BB962C8B-B14F-4D97-AF65-F5344CB8AC3E}">
        <p14:creationId xmlns:p14="http://schemas.microsoft.com/office/powerpoint/2010/main" val="1231542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5. </a:t>
            </a:r>
            <a:r>
              <a:rPr lang="en-US" i="1" dirty="0" smtClean="0"/>
              <a:t>Artwork Title</a:t>
            </a:r>
            <a:endParaRPr lang="en-US" i="1"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Visual Elements:</a:t>
            </a:r>
          </a:p>
          <a:p>
            <a:r>
              <a:rPr lang="en-US" dirty="0" smtClean="0"/>
              <a:t> Line</a:t>
            </a:r>
            <a:r>
              <a:rPr lang="en-US" dirty="0"/>
              <a:t>: Describe what kind of lines are in the artwork (vertical, horizontal, diagonal, thick, thin, etc.). What do the lines do? Do they lead your eye to something?</a:t>
            </a:r>
          </a:p>
          <a:p>
            <a:pPr lvl="0"/>
            <a:r>
              <a:rPr lang="en-US" dirty="0"/>
              <a:t>Shape: Describe what kind of shapes are in the artwork and where they appear. Are there circular shapes in clouds, rectangular shapes in buildings?  </a:t>
            </a:r>
          </a:p>
          <a:p>
            <a:pPr lvl="0"/>
            <a:r>
              <a:rPr lang="en-US" dirty="0"/>
              <a:t>Light: Where is the light coming from? What is it highlighting?</a:t>
            </a:r>
          </a:p>
          <a:p>
            <a:pPr lvl="0"/>
            <a:r>
              <a:rPr lang="en-US" dirty="0"/>
              <a:t>Color: What colors are used? Are the colors bright, tints, muted? Are they different shades of one hue?</a:t>
            </a:r>
          </a:p>
          <a:p>
            <a:pPr lvl="0"/>
            <a:r>
              <a:rPr lang="en-US" dirty="0"/>
              <a:t>Texture: Is there a pattern on some area in the artwork? Is there a paint texture such as impasto?</a:t>
            </a:r>
          </a:p>
          <a:p>
            <a:pPr lvl="0"/>
            <a:r>
              <a:rPr lang="en-US" dirty="0"/>
              <a:t>Mass: Is the artwork heavier in one area?</a:t>
            </a:r>
          </a:p>
          <a:p>
            <a:pPr lvl="0"/>
            <a:r>
              <a:rPr lang="en-US" dirty="0"/>
              <a:t>Time: Is there anything in the artwork that gives the sense of time? Is it a daytime or nighttime scene?</a:t>
            </a:r>
          </a:p>
          <a:p>
            <a:pPr lvl="0"/>
            <a:r>
              <a:rPr lang="en-US" dirty="0"/>
              <a:t>Motion: Is motion depicted? Are people walking, running, floating, or climbing toward something</a:t>
            </a:r>
            <a:r>
              <a:rPr lang="en-US" dirty="0" smtClean="0"/>
              <a:t>?</a:t>
            </a:r>
          </a:p>
          <a:p>
            <a:endParaRPr lang="en-US" dirty="0"/>
          </a:p>
          <a:p>
            <a:pPr marL="0" indent="0">
              <a:buNone/>
            </a:pPr>
            <a:endParaRPr lang="en-US" dirty="0"/>
          </a:p>
        </p:txBody>
      </p:sp>
    </p:spTree>
    <p:extLst>
      <p:ext uri="{BB962C8B-B14F-4D97-AF65-F5344CB8AC3E}">
        <p14:creationId xmlns:p14="http://schemas.microsoft.com/office/powerpoint/2010/main" val="3875007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Presentation </a:t>
            </a:r>
            <a:r>
              <a:rPr lang="en-US" dirty="0"/>
              <a:t>T</a:t>
            </a:r>
            <a:r>
              <a:rPr lang="en-US" dirty="0" smtClean="0"/>
              <a:t>itle</a:t>
            </a:r>
            <a:endParaRPr lang="en-US" dirty="0"/>
          </a:p>
        </p:txBody>
      </p:sp>
      <p:sp>
        <p:nvSpPr>
          <p:cNvPr id="3" name="Content Placeholder 2"/>
          <p:cNvSpPr>
            <a:spLocks noGrp="1"/>
          </p:cNvSpPr>
          <p:nvPr>
            <p:ph idx="1"/>
          </p:nvPr>
        </p:nvSpPr>
        <p:spPr/>
        <p:txBody>
          <a:bodyPr/>
          <a:lstStyle/>
          <a:p>
            <a:pPr marL="0" indent="0">
              <a:buNone/>
            </a:pPr>
            <a:r>
              <a:rPr lang="en-US" dirty="0" smtClean="0"/>
              <a:t>The theme of this art gallery will illustrate varying perspectives of the modern day military while paying respect and tribute to those who stood for the same values and principles as our forefathers did.</a:t>
            </a:r>
            <a:endParaRPr lang="en-US" dirty="0"/>
          </a:p>
        </p:txBody>
      </p:sp>
    </p:spTree>
    <p:extLst>
      <p:ext uri="{BB962C8B-B14F-4D97-AF65-F5344CB8AC3E}">
        <p14:creationId xmlns:p14="http://schemas.microsoft.com/office/powerpoint/2010/main" val="350839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5. </a:t>
            </a:r>
            <a:r>
              <a:rPr lang="en-US" i="1" dirty="0" smtClean="0"/>
              <a:t>Artwork Title</a:t>
            </a:r>
            <a:endParaRPr lang="en-US" i="1" dirty="0"/>
          </a:p>
        </p:txBody>
      </p:sp>
      <p:sp>
        <p:nvSpPr>
          <p:cNvPr id="3" name="Content Placeholder 2"/>
          <p:cNvSpPr>
            <a:spLocks noGrp="1"/>
          </p:cNvSpPr>
          <p:nvPr>
            <p:ph idx="1"/>
          </p:nvPr>
        </p:nvSpPr>
        <p:spPr/>
        <p:txBody>
          <a:bodyPr>
            <a:normAutofit/>
          </a:bodyPr>
          <a:lstStyle/>
          <a:p>
            <a:pPr marL="0" indent="0">
              <a:buNone/>
            </a:pPr>
            <a:r>
              <a:rPr lang="en-US" sz="4000" dirty="0" smtClean="0"/>
              <a:t>Design Principles:</a:t>
            </a:r>
          </a:p>
          <a:p>
            <a:pPr lvl="0"/>
            <a:r>
              <a:rPr lang="en-US" dirty="0"/>
              <a:t>Unity: what elements work together to make a harmonious whole?</a:t>
            </a:r>
            <a:endParaRPr lang="en-US" sz="4000" dirty="0"/>
          </a:p>
          <a:p>
            <a:pPr lvl="0"/>
            <a:r>
              <a:rPr lang="en-US" dirty="0"/>
              <a:t>Variety: What creates diversity?</a:t>
            </a:r>
            <a:endParaRPr lang="en-US" sz="4000" dirty="0"/>
          </a:p>
          <a:p>
            <a:pPr lvl="0"/>
            <a:r>
              <a:rPr lang="en-US" dirty="0"/>
              <a:t>Balance: Is it symmetrical or asymmetrical?</a:t>
            </a:r>
            <a:endParaRPr lang="en-US" sz="4000" dirty="0"/>
          </a:p>
          <a:p>
            <a:pPr lvl="0"/>
            <a:r>
              <a:rPr lang="en-US" dirty="0"/>
              <a:t>Emphasis: What is the focal point?  </a:t>
            </a:r>
            <a:endParaRPr lang="en-US" sz="4000" dirty="0"/>
          </a:p>
          <a:p>
            <a:pPr lvl="0"/>
            <a:r>
              <a:rPr lang="en-US" dirty="0"/>
              <a:t>Directional forces:  What are the paths for the eye to follow?</a:t>
            </a:r>
            <a:endParaRPr lang="en-US" sz="4000" dirty="0"/>
          </a:p>
          <a:p>
            <a:pPr lvl="0"/>
            <a:r>
              <a:rPr lang="en-US" dirty="0"/>
              <a:t>Contrast: Where do you see contrasting elements in the artwork?</a:t>
            </a:r>
            <a:endParaRPr lang="en-US" sz="4000" dirty="0"/>
          </a:p>
          <a:p>
            <a:pPr lvl="0"/>
            <a:r>
              <a:rPr lang="en-US" dirty="0"/>
              <a:t>Repetition &amp; rhythm: Is an element repeated? </a:t>
            </a:r>
            <a:endParaRPr lang="en-US" sz="4000" dirty="0"/>
          </a:p>
          <a:p>
            <a:pPr lvl="0"/>
            <a:r>
              <a:rPr lang="en-US" dirty="0"/>
              <a:t>Scale &amp; proportion: Are the objects in proportion to each other</a:t>
            </a:r>
            <a:r>
              <a:rPr lang="en-US" dirty="0" smtClean="0"/>
              <a:t>?    </a:t>
            </a:r>
          </a:p>
          <a:p>
            <a:endParaRPr lang="en-US" dirty="0"/>
          </a:p>
          <a:p>
            <a:pPr marL="0" indent="0">
              <a:buNone/>
            </a:pPr>
            <a:endParaRPr lang="en-US" dirty="0"/>
          </a:p>
        </p:txBody>
      </p:sp>
    </p:spTree>
    <p:extLst>
      <p:ext uri="{BB962C8B-B14F-4D97-AF65-F5344CB8AC3E}">
        <p14:creationId xmlns:p14="http://schemas.microsoft.com/office/powerpoint/2010/main" val="724327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5. </a:t>
            </a:r>
            <a:r>
              <a:rPr lang="en-US" i="1" dirty="0" smtClean="0"/>
              <a:t>Artwork Title</a:t>
            </a:r>
            <a:endParaRPr lang="en-US" i="1" dirty="0"/>
          </a:p>
        </p:txBody>
      </p:sp>
      <p:sp>
        <p:nvSpPr>
          <p:cNvPr id="3" name="Content Placeholder 2"/>
          <p:cNvSpPr>
            <a:spLocks noGrp="1"/>
          </p:cNvSpPr>
          <p:nvPr>
            <p:ph idx="1"/>
          </p:nvPr>
        </p:nvSpPr>
        <p:spPr/>
        <p:txBody>
          <a:bodyPr/>
          <a:lstStyle/>
          <a:p>
            <a:r>
              <a:rPr lang="en-US" dirty="0"/>
              <a:t>E</a:t>
            </a:r>
            <a:r>
              <a:rPr lang="en-US" dirty="0" smtClean="0"/>
              <a:t>xplanation </a:t>
            </a:r>
            <a:r>
              <a:rPr lang="en-US" dirty="0"/>
              <a:t>of </a:t>
            </a:r>
            <a:r>
              <a:rPr lang="en-US" dirty="0" smtClean="0"/>
              <a:t>background using facts</a:t>
            </a:r>
            <a:endParaRPr lang="en-US" dirty="0"/>
          </a:p>
          <a:p>
            <a:endParaRPr lang="en-US" dirty="0"/>
          </a:p>
        </p:txBody>
      </p:sp>
    </p:spTree>
    <p:extLst>
      <p:ext uri="{BB962C8B-B14F-4D97-AF65-F5344CB8AC3E}">
        <p14:creationId xmlns:p14="http://schemas.microsoft.com/office/powerpoint/2010/main" val="1105318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Formal Art Criticism Theories </a:t>
            </a:r>
            <a:endParaRPr lang="en-US" sz="4800" dirty="0"/>
          </a:p>
        </p:txBody>
      </p:sp>
      <p:sp>
        <p:nvSpPr>
          <p:cNvPr id="3" name="Content Placeholder 2"/>
          <p:cNvSpPr>
            <a:spLocks noGrp="1"/>
          </p:cNvSpPr>
          <p:nvPr>
            <p:ph idx="1"/>
          </p:nvPr>
        </p:nvSpPr>
        <p:spPr/>
        <p:txBody>
          <a:bodyPr/>
          <a:lstStyle/>
          <a:p>
            <a:r>
              <a:rPr lang="en-US" dirty="0" smtClean="0"/>
              <a:t>Describe the theory</a:t>
            </a:r>
          </a:p>
          <a:p>
            <a:endParaRPr lang="en-US" dirty="0"/>
          </a:p>
          <a:p>
            <a:pPr lvl="0"/>
            <a:r>
              <a:rPr lang="en-US" dirty="0"/>
              <a:t>Tell why you feel this artwork is best categorized and understood using this </a:t>
            </a:r>
            <a:r>
              <a:rPr lang="en-US" dirty="0" smtClean="0"/>
              <a:t>theory</a:t>
            </a:r>
          </a:p>
          <a:p>
            <a:pPr marL="0" lvl="0" indent="0">
              <a:buNone/>
            </a:pPr>
            <a:endParaRPr lang="en-US" dirty="0"/>
          </a:p>
          <a:p>
            <a:pPr lvl="0"/>
            <a:r>
              <a:rPr lang="en-US" dirty="0"/>
              <a:t>Tell how the theory explains one of your gallery artworks</a:t>
            </a:r>
          </a:p>
          <a:p>
            <a:endParaRPr lang="en-US" dirty="0"/>
          </a:p>
        </p:txBody>
      </p:sp>
    </p:spTree>
    <p:extLst>
      <p:ext uri="{BB962C8B-B14F-4D97-AF65-F5344CB8AC3E}">
        <p14:creationId xmlns:p14="http://schemas.microsoft.com/office/powerpoint/2010/main" val="258948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smtClean="0"/>
              <a:t>Contextual Art Criticism Theory </a:t>
            </a:r>
            <a:endParaRPr lang="en-US" sz="4800" dirty="0"/>
          </a:p>
        </p:txBody>
      </p:sp>
      <p:sp>
        <p:nvSpPr>
          <p:cNvPr id="3" name="Content Placeholder 2"/>
          <p:cNvSpPr>
            <a:spLocks noGrp="1"/>
          </p:cNvSpPr>
          <p:nvPr>
            <p:ph idx="1"/>
          </p:nvPr>
        </p:nvSpPr>
        <p:spPr/>
        <p:txBody>
          <a:bodyPr/>
          <a:lstStyle/>
          <a:p>
            <a:r>
              <a:rPr lang="en-US" dirty="0" smtClean="0"/>
              <a:t>Describe the theory </a:t>
            </a:r>
          </a:p>
          <a:p>
            <a:endParaRPr lang="en-US" dirty="0"/>
          </a:p>
          <a:p>
            <a:pPr lvl="0"/>
            <a:r>
              <a:rPr lang="en-US" dirty="0"/>
              <a:t>Tell why you feel this artwork is best categorized and understood using this </a:t>
            </a:r>
            <a:r>
              <a:rPr lang="en-US" dirty="0" smtClean="0"/>
              <a:t>theory</a:t>
            </a:r>
          </a:p>
          <a:p>
            <a:pPr marL="0" lvl="0" indent="0">
              <a:buNone/>
            </a:pPr>
            <a:endParaRPr lang="en-US" dirty="0"/>
          </a:p>
          <a:p>
            <a:pPr lvl="0"/>
            <a:r>
              <a:rPr lang="en-US" dirty="0"/>
              <a:t>Tell how the theory explains one of your gallery artworks</a:t>
            </a:r>
          </a:p>
          <a:p>
            <a:endParaRPr lang="en-US" dirty="0" smtClean="0"/>
          </a:p>
        </p:txBody>
      </p:sp>
    </p:spTree>
    <p:extLst>
      <p:ext uri="{BB962C8B-B14F-4D97-AF65-F5344CB8AC3E}">
        <p14:creationId xmlns:p14="http://schemas.microsoft.com/office/powerpoint/2010/main" val="6016843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smtClean="0"/>
              <a:t>Expressive Art Criticism Theories </a:t>
            </a:r>
            <a:endParaRPr lang="en-US" sz="4800" dirty="0"/>
          </a:p>
        </p:txBody>
      </p:sp>
      <p:sp>
        <p:nvSpPr>
          <p:cNvPr id="3" name="Content Placeholder 2"/>
          <p:cNvSpPr>
            <a:spLocks noGrp="1"/>
          </p:cNvSpPr>
          <p:nvPr>
            <p:ph idx="1"/>
          </p:nvPr>
        </p:nvSpPr>
        <p:spPr/>
        <p:txBody>
          <a:bodyPr/>
          <a:lstStyle/>
          <a:p>
            <a:r>
              <a:rPr lang="en-US" dirty="0" smtClean="0"/>
              <a:t>Describe the theory</a:t>
            </a:r>
          </a:p>
          <a:p>
            <a:pPr marL="0" lvl="0" indent="0">
              <a:buNone/>
            </a:pPr>
            <a:endParaRPr lang="en-US" dirty="0"/>
          </a:p>
          <a:p>
            <a:pPr lvl="0"/>
            <a:r>
              <a:rPr lang="en-US" dirty="0"/>
              <a:t>Tell why you feel this artwork is best categorized and understood using this </a:t>
            </a:r>
            <a:r>
              <a:rPr lang="en-US" dirty="0" smtClean="0"/>
              <a:t>theory</a:t>
            </a:r>
          </a:p>
          <a:p>
            <a:pPr marL="0" lvl="0" indent="0">
              <a:buNone/>
            </a:pPr>
            <a:endParaRPr lang="en-US" dirty="0"/>
          </a:p>
          <a:p>
            <a:pPr lvl="0"/>
            <a:r>
              <a:rPr lang="en-US" dirty="0"/>
              <a:t>Tell how the theory explains one of your gallery artworks</a:t>
            </a:r>
          </a:p>
          <a:p>
            <a:endParaRPr lang="en-US" dirty="0"/>
          </a:p>
        </p:txBody>
      </p:sp>
    </p:spTree>
    <p:extLst>
      <p:ext uri="{BB962C8B-B14F-4D97-AF65-F5344CB8AC3E}">
        <p14:creationId xmlns:p14="http://schemas.microsoft.com/office/powerpoint/2010/main" val="17147043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Comprehensive Statement </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smtClean="0"/>
              <a:t>Describe what you learned about the role of art in society</a:t>
            </a:r>
          </a:p>
          <a:p>
            <a:endParaRPr lang="en-US" dirty="0"/>
          </a:p>
          <a:p>
            <a:pPr marL="0" indent="0">
              <a:buNone/>
            </a:pPr>
            <a:r>
              <a:rPr lang="en-US" dirty="0"/>
              <a:t>Tell what you learned about Art Criticism theories</a:t>
            </a:r>
          </a:p>
          <a:p>
            <a:endParaRPr lang="en-US" dirty="0" smtClean="0"/>
          </a:p>
        </p:txBody>
      </p:sp>
    </p:spTree>
    <p:extLst>
      <p:ext uri="{BB962C8B-B14F-4D97-AF65-F5344CB8AC3E}">
        <p14:creationId xmlns:p14="http://schemas.microsoft.com/office/powerpoint/2010/main" val="34062819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Comprehensive Statement </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smtClean="0"/>
              <a:t>Summarize </a:t>
            </a:r>
            <a:r>
              <a:rPr lang="en-US" dirty="0"/>
              <a:t>your theme and describe what you have learned during your research.</a:t>
            </a:r>
            <a:endParaRPr lang="en-US" dirty="0" smtClean="0"/>
          </a:p>
        </p:txBody>
      </p:sp>
    </p:spTree>
    <p:extLst>
      <p:ext uri="{BB962C8B-B14F-4D97-AF65-F5344CB8AC3E}">
        <p14:creationId xmlns:p14="http://schemas.microsoft.com/office/powerpoint/2010/main" val="5074988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Comprehensive Statement </a:t>
            </a:r>
            <a:endParaRPr lang="en-US" dirty="0"/>
          </a:p>
        </p:txBody>
      </p:sp>
      <p:sp>
        <p:nvSpPr>
          <p:cNvPr id="3" name="Content Placeholder 2"/>
          <p:cNvSpPr>
            <a:spLocks noGrp="1"/>
          </p:cNvSpPr>
          <p:nvPr>
            <p:ph idx="1"/>
          </p:nvPr>
        </p:nvSpPr>
        <p:spPr/>
        <p:txBody>
          <a:bodyPr/>
          <a:lstStyle/>
          <a:p>
            <a:pPr marL="0" indent="0">
              <a:buNone/>
            </a:pPr>
            <a:r>
              <a:rPr lang="en-US" dirty="0" smtClean="0"/>
              <a:t>Tell </a:t>
            </a:r>
            <a:r>
              <a:rPr lang="en-US" dirty="0"/>
              <a:t>what you learned about art in general</a:t>
            </a:r>
          </a:p>
          <a:p>
            <a:pPr marL="0" indent="0">
              <a:buNone/>
            </a:pPr>
            <a:endParaRPr lang="en-US" dirty="0" smtClean="0"/>
          </a:p>
          <a:p>
            <a:pPr marL="0" indent="0">
              <a:buNone/>
            </a:pPr>
            <a:r>
              <a:rPr lang="en-US" dirty="0"/>
              <a:t>Summarize and conclude your presentation</a:t>
            </a:r>
          </a:p>
          <a:p>
            <a:endParaRPr lang="en-US" dirty="0"/>
          </a:p>
          <a:p>
            <a:pPr marL="0" indent="0">
              <a:buNone/>
            </a:pPr>
            <a:endParaRPr lang="en-US" dirty="0" smtClean="0"/>
          </a:p>
        </p:txBody>
      </p:sp>
    </p:spTree>
    <p:extLst>
      <p:ext uri="{BB962C8B-B14F-4D97-AF65-F5344CB8AC3E}">
        <p14:creationId xmlns:p14="http://schemas.microsoft.com/office/powerpoint/2010/main" val="12136535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577891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sz="2400" dirty="0" smtClean="0"/>
              <a:t>1. </a:t>
            </a:r>
            <a:r>
              <a:rPr lang="en-US" sz="2400" i="1" dirty="0" smtClean="0"/>
              <a:t>Angel Waiting</a:t>
            </a:r>
            <a:r>
              <a:rPr lang="en-US" sz="2400" dirty="0"/>
              <a:t/>
            </a:r>
            <a:br>
              <a:rPr lang="en-US" sz="2400" dirty="0"/>
            </a:br>
            <a:r>
              <a:rPr lang="en-US" sz="2400" dirty="0" smtClean="0"/>
              <a:t>Todd </a:t>
            </a:r>
            <a:r>
              <a:rPr lang="en-US" sz="2400" dirty="0" err="1" smtClean="0"/>
              <a:t>Krasovetz</a:t>
            </a:r>
            <a:r>
              <a:rPr lang="en-US" sz="2400" dirty="0" smtClean="0"/>
              <a:t/>
            </a:r>
            <a:br>
              <a:rPr lang="en-US" sz="2400" dirty="0" smtClean="0"/>
            </a:br>
            <a:r>
              <a:rPr lang="en-US" sz="2400" dirty="0" smtClean="0"/>
              <a:t>2015</a:t>
            </a:r>
            <a:br>
              <a:rPr lang="en-US" sz="2400" dirty="0" smtClean="0"/>
            </a:br>
            <a:r>
              <a:rPr lang="en-US" sz="2400" dirty="0" smtClean="0"/>
              <a:t>Oil Canvas Painting</a:t>
            </a:r>
            <a:br>
              <a:rPr lang="en-US" sz="2400" dirty="0" smtClean="0"/>
            </a:br>
            <a:endParaRPr lang="en-US" sz="2400" dirty="0"/>
          </a:p>
        </p:txBody>
      </p:sp>
      <p:sp>
        <p:nvSpPr>
          <p:cNvPr id="5" name="Content Placeholder 4"/>
          <p:cNvSpPr>
            <a:spLocks noGrp="1"/>
          </p:cNvSpPr>
          <p:nvPr>
            <p:ph idx="1"/>
          </p:nvPr>
        </p:nvSpPr>
        <p:spPr/>
        <p:txBody>
          <a:bodyPr>
            <a:normAutofit/>
          </a:bodyPr>
          <a:lstStyle/>
          <a:p>
            <a:pPr marL="0" indent="0">
              <a:buNone/>
            </a:pP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p>
            <a:endParaRPr lang="en-US" sz="1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3039" y="1524000"/>
            <a:ext cx="2486025"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663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 </a:t>
            </a:r>
            <a:r>
              <a:rPr lang="en-US" i="1" dirty="0" smtClean="0"/>
              <a:t>Angel Waiting</a:t>
            </a:r>
            <a:endParaRPr lang="en-US" i="1"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Visual Elements:</a:t>
            </a:r>
          </a:p>
          <a:p>
            <a:pPr lvl="0"/>
            <a:r>
              <a:rPr lang="en-US" dirty="0"/>
              <a:t>Line: </a:t>
            </a:r>
            <a:r>
              <a:rPr lang="en-US" dirty="0" smtClean="0"/>
              <a:t>The lines in this painting are varying and not straight at all but do form a silhouette and attract the viewers attention.</a:t>
            </a:r>
            <a:endParaRPr lang="en-US" dirty="0"/>
          </a:p>
          <a:p>
            <a:pPr lvl="0"/>
            <a:r>
              <a:rPr lang="en-US" dirty="0"/>
              <a:t>Shape: </a:t>
            </a:r>
            <a:r>
              <a:rPr lang="en-US" dirty="0" smtClean="0"/>
              <a:t>The shapes used in this painting are not ordinary but familiar to the military member. The shadow is represented by arches and  vague points.</a:t>
            </a:r>
            <a:endParaRPr lang="en-US" dirty="0"/>
          </a:p>
          <a:p>
            <a:pPr lvl="0"/>
            <a:r>
              <a:rPr lang="en-US" dirty="0"/>
              <a:t>Light: </a:t>
            </a:r>
            <a:r>
              <a:rPr lang="en-US" dirty="0" smtClean="0"/>
              <a:t>The light is coming from the sun and the focal point is the shadow caused from a military soldier standing in its way.</a:t>
            </a:r>
            <a:endParaRPr lang="en-US" dirty="0"/>
          </a:p>
          <a:p>
            <a:pPr lvl="0"/>
            <a:r>
              <a:rPr lang="en-US" dirty="0"/>
              <a:t>Color: </a:t>
            </a:r>
            <a:r>
              <a:rPr lang="en-US" dirty="0" smtClean="0"/>
              <a:t>The colors used mesh well with each other yet contrast extreme differences with two separate backgrounds  for which the artist is attracting your attention.</a:t>
            </a:r>
            <a:endParaRPr lang="en-US" dirty="0"/>
          </a:p>
          <a:p>
            <a:pPr lvl="0"/>
            <a:r>
              <a:rPr lang="en-US" dirty="0"/>
              <a:t>Texture: </a:t>
            </a:r>
            <a:r>
              <a:rPr lang="en-US" dirty="0" smtClean="0"/>
              <a:t>The  texture is matte with other areas being raised by an unknown media.</a:t>
            </a:r>
            <a:endParaRPr lang="en-US" dirty="0"/>
          </a:p>
          <a:p>
            <a:pPr lvl="0"/>
            <a:r>
              <a:rPr lang="en-US" dirty="0"/>
              <a:t>Mass: </a:t>
            </a:r>
            <a:r>
              <a:rPr lang="en-US" dirty="0" smtClean="0"/>
              <a:t>The artwork is heavy where the attention from the viewer is being guided. Darker areas seem heavier.</a:t>
            </a:r>
            <a:endParaRPr lang="en-US" dirty="0"/>
          </a:p>
          <a:p>
            <a:pPr lvl="0"/>
            <a:r>
              <a:rPr lang="en-US" dirty="0"/>
              <a:t>Time: </a:t>
            </a:r>
            <a:r>
              <a:rPr lang="en-US" dirty="0" smtClean="0"/>
              <a:t>Daytime or at the end of the day.</a:t>
            </a:r>
            <a:endParaRPr lang="en-US" dirty="0"/>
          </a:p>
          <a:p>
            <a:pPr marL="0" lvl="0" indent="0">
              <a:buNone/>
            </a:pPr>
            <a:endParaRPr lang="en-US" dirty="0"/>
          </a:p>
          <a:p>
            <a:pPr marL="0" indent="0">
              <a:buNone/>
            </a:pPr>
            <a:endParaRPr lang="en-US" dirty="0"/>
          </a:p>
        </p:txBody>
      </p:sp>
    </p:spTree>
    <p:extLst>
      <p:ext uri="{BB962C8B-B14F-4D97-AF65-F5344CB8AC3E}">
        <p14:creationId xmlns:p14="http://schemas.microsoft.com/office/powerpoint/2010/main" val="869906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 </a:t>
            </a:r>
            <a:r>
              <a:rPr lang="en-US" i="1" dirty="0" smtClean="0"/>
              <a:t>Angel Waiting</a:t>
            </a:r>
            <a:endParaRPr lang="en-US" i="1"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Design Principles:</a:t>
            </a:r>
          </a:p>
          <a:p>
            <a:pPr lvl="0"/>
            <a:r>
              <a:rPr lang="en-US" dirty="0"/>
              <a:t>Unity: </a:t>
            </a:r>
            <a:r>
              <a:rPr lang="en-US" dirty="0" smtClean="0"/>
              <a:t>This painting unites both sides of the canvas to one thought or understanding</a:t>
            </a:r>
            <a:endParaRPr lang="en-US" dirty="0"/>
          </a:p>
          <a:p>
            <a:pPr lvl="0"/>
            <a:r>
              <a:rPr lang="en-US" dirty="0" smtClean="0"/>
              <a:t>Variety: The diversity comes from the understanding of what the military person represents as well as what he represents to others.</a:t>
            </a:r>
            <a:endParaRPr lang="en-US" dirty="0"/>
          </a:p>
          <a:p>
            <a:pPr lvl="0"/>
            <a:r>
              <a:rPr lang="en-US" dirty="0"/>
              <a:t>Balance: </a:t>
            </a:r>
            <a:r>
              <a:rPr lang="en-US" dirty="0" smtClean="0"/>
              <a:t>The painting is asymmetrical. </a:t>
            </a:r>
            <a:endParaRPr lang="en-US" dirty="0"/>
          </a:p>
          <a:p>
            <a:pPr lvl="0"/>
            <a:r>
              <a:rPr lang="en-US" dirty="0"/>
              <a:t>Emphasis</a:t>
            </a:r>
            <a:r>
              <a:rPr lang="en-US" dirty="0" smtClean="0"/>
              <a:t>: The focal point is placed on what some people view the military as. Being an angel for those who find hope and protection in the form of military help. </a:t>
            </a:r>
            <a:endParaRPr lang="en-US" dirty="0"/>
          </a:p>
          <a:p>
            <a:pPr lvl="0"/>
            <a:r>
              <a:rPr lang="en-US" dirty="0"/>
              <a:t>Directional forces:  </a:t>
            </a:r>
            <a:r>
              <a:rPr lang="en-US" dirty="0" smtClean="0"/>
              <a:t>The path first leads your eyes to the center of the painting, then left to right in order to comprehend the meaning.</a:t>
            </a:r>
          </a:p>
          <a:p>
            <a:pPr lvl="0"/>
            <a:r>
              <a:rPr lang="en-US" dirty="0" smtClean="0"/>
              <a:t> Contrast: Contrasting elements are seen throughout the painting in the form of various shades and color differences.</a:t>
            </a:r>
            <a:endParaRPr lang="en-US" dirty="0"/>
          </a:p>
          <a:p>
            <a:pPr lvl="0"/>
            <a:r>
              <a:rPr lang="en-US" dirty="0"/>
              <a:t>Repetition &amp; rhythm: </a:t>
            </a:r>
            <a:r>
              <a:rPr lang="en-US" dirty="0" smtClean="0"/>
              <a:t>no</a:t>
            </a:r>
            <a:endParaRPr lang="en-US" dirty="0"/>
          </a:p>
          <a:p>
            <a:pPr lvl="0"/>
            <a:r>
              <a:rPr lang="en-US" dirty="0"/>
              <a:t>Scale &amp; proportion: </a:t>
            </a:r>
            <a:r>
              <a:rPr lang="en-US" dirty="0" smtClean="0"/>
              <a:t>yes</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119518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 </a:t>
            </a:r>
            <a:r>
              <a:rPr lang="en-US" i="1" dirty="0" smtClean="0"/>
              <a:t>Artwork Title</a:t>
            </a:r>
            <a:endParaRPr lang="en-US" i="1" dirty="0"/>
          </a:p>
        </p:txBody>
      </p:sp>
      <p:sp>
        <p:nvSpPr>
          <p:cNvPr id="3" name="Content Placeholder 2"/>
          <p:cNvSpPr>
            <a:spLocks noGrp="1"/>
          </p:cNvSpPr>
          <p:nvPr>
            <p:ph idx="1"/>
          </p:nvPr>
        </p:nvSpPr>
        <p:spPr/>
        <p:txBody>
          <a:bodyPr/>
          <a:lstStyle/>
          <a:p>
            <a:r>
              <a:rPr lang="en-US" dirty="0" smtClean="0"/>
              <a:t>The background of this painting is the perception or view that many people have for our military. Many people see war as unnecessary but others see it as a necessary evil that brings hope and justice for their way of life.</a:t>
            </a:r>
            <a:endParaRPr lang="en-US" dirty="0"/>
          </a:p>
        </p:txBody>
      </p:sp>
    </p:spTree>
    <p:extLst>
      <p:ext uri="{BB962C8B-B14F-4D97-AF65-F5344CB8AC3E}">
        <p14:creationId xmlns:p14="http://schemas.microsoft.com/office/powerpoint/2010/main" val="4151224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500743"/>
            <a:ext cx="10972800" cy="1809524"/>
          </a:xfrm>
        </p:spPr>
        <p:txBody>
          <a:bodyPr>
            <a:normAutofit fontScale="90000"/>
          </a:bodyPr>
          <a:lstStyle/>
          <a:p>
            <a:r>
              <a:rPr lang="en-US" sz="2400" dirty="0" smtClean="0"/>
              <a:t/>
            </a:r>
            <a:br>
              <a:rPr lang="en-US" sz="2400" dirty="0" smtClean="0"/>
            </a:br>
            <a:r>
              <a:rPr lang="en-US" sz="2400" dirty="0" smtClean="0"/>
              <a:t>2. </a:t>
            </a:r>
            <a:r>
              <a:rPr lang="en-US" sz="2400" i="1" dirty="0" smtClean="0"/>
              <a:t>CASEVAC</a:t>
            </a:r>
            <a:r>
              <a:rPr lang="en-US" sz="2400" dirty="0"/>
              <a:t/>
            </a:r>
            <a:br>
              <a:rPr lang="en-US" sz="2400" dirty="0"/>
            </a:br>
            <a:r>
              <a:rPr lang="en-US" sz="2400" dirty="0"/>
              <a:t>Artist’s </a:t>
            </a:r>
            <a:r>
              <a:rPr lang="en-US" sz="2400" dirty="0" smtClean="0"/>
              <a:t>Todd </a:t>
            </a:r>
            <a:r>
              <a:rPr lang="en-US" sz="2400" dirty="0" err="1" smtClean="0"/>
              <a:t>Krasovetz</a:t>
            </a:r>
            <a:r>
              <a:rPr lang="en-US" sz="2400" dirty="0" smtClean="0"/>
              <a:t/>
            </a:r>
            <a:br>
              <a:rPr lang="en-US" sz="2400" dirty="0" smtClean="0"/>
            </a:br>
            <a:r>
              <a:rPr lang="en-US" sz="2400" dirty="0" smtClean="0"/>
              <a:t>2016</a:t>
            </a:r>
            <a:br>
              <a:rPr lang="en-US" sz="2400" dirty="0" smtClean="0"/>
            </a:br>
            <a:r>
              <a:rPr lang="en-US" sz="2400" dirty="0" smtClean="0"/>
              <a:t>Oil Canvas Painting</a:t>
            </a:r>
            <a:br>
              <a:rPr lang="en-US" sz="2400" dirty="0" smtClean="0"/>
            </a:br>
            <a:endParaRPr lang="en-US" sz="2400" dirty="0"/>
          </a:p>
        </p:txBody>
      </p:sp>
      <p:sp>
        <p:nvSpPr>
          <p:cNvPr id="5" name="Content Placeholder 4"/>
          <p:cNvSpPr>
            <a:spLocks noGrp="1"/>
          </p:cNvSpPr>
          <p:nvPr>
            <p:ph idx="1"/>
          </p:nvPr>
        </p:nvSpPr>
        <p:spPr>
          <a:xfrm>
            <a:off x="653143" y="816518"/>
            <a:ext cx="10972800" cy="4525963"/>
          </a:xfrm>
        </p:spPr>
        <p:txBody>
          <a:bodyPr>
            <a:normAutofit/>
          </a:bodyPr>
          <a:lstStyle/>
          <a:p>
            <a:r>
              <a:rPr lang="en-US" dirty="0" smtClean="0"/>
              <a:t>Artwork image</a:t>
            </a:r>
          </a:p>
          <a:p>
            <a:endParaRPr lang="en-US" dirty="0"/>
          </a:p>
          <a:p>
            <a:endParaRPr lang="en-US" dirty="0" smtClean="0"/>
          </a:p>
          <a:p>
            <a:endParaRPr lang="en-US" dirty="0"/>
          </a:p>
          <a:p>
            <a:endParaRPr lang="en-US" dirty="0" smtClean="0"/>
          </a:p>
          <a:p>
            <a:endParaRPr lang="en-US" dirty="0"/>
          </a:p>
          <a:p>
            <a:r>
              <a:rPr lang="en-US" sz="1400" dirty="0" smtClean="0"/>
              <a:t>CASEVAC Todd </a:t>
            </a:r>
            <a:r>
              <a:rPr lang="en-US" sz="1400" dirty="0" err="1" smtClean="0"/>
              <a:t>Krasovetz</a:t>
            </a:r>
            <a:r>
              <a:rPr lang="en-US" sz="1400" dirty="0" smtClean="0"/>
              <a:t> 2016</a:t>
            </a:r>
          </a:p>
          <a:p>
            <a:endParaRPr lang="en-US" dirty="0"/>
          </a:p>
          <a:p>
            <a:endParaRPr lang="en-US" sz="12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2285" y="1001486"/>
            <a:ext cx="8599715" cy="5856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8049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Canadian Gunners In The Mud</a:t>
            </a:r>
            <a:endParaRPr lang="en-US" dirty="0"/>
          </a:p>
        </p:txBody>
      </p:sp>
      <p:sp>
        <p:nvSpPr>
          <p:cNvPr id="3" name="Content Placeholder 2"/>
          <p:cNvSpPr>
            <a:spLocks noGrp="1"/>
          </p:cNvSpPr>
          <p:nvPr>
            <p:ph idx="1"/>
          </p:nvPr>
        </p:nvSpPr>
        <p:spPr>
          <a:xfrm>
            <a:off x="1345927" y="1676401"/>
            <a:ext cx="5766076" cy="4648200"/>
          </a:xfrm>
        </p:spPr>
        <p:txBody>
          <a:bodyPr/>
          <a:lstStyle/>
          <a:p>
            <a:r>
              <a:rPr lang="en-US" dirty="0" smtClean="0"/>
              <a:t>Shape</a:t>
            </a:r>
          </a:p>
          <a:p>
            <a:pPr lvl="1"/>
            <a:r>
              <a:rPr lang="en-US" dirty="0" smtClean="0"/>
              <a:t>Rugged landscape</a:t>
            </a:r>
          </a:p>
          <a:p>
            <a:pPr lvl="1"/>
            <a:r>
              <a:rPr lang="en-US" dirty="0" smtClean="0"/>
              <a:t>Round gun firing a blast</a:t>
            </a:r>
          </a:p>
          <a:p>
            <a:pPr lvl="1"/>
            <a:r>
              <a:rPr lang="en-US" dirty="0" smtClean="0"/>
              <a:t>Flat horizon that indicates the setting sun</a:t>
            </a:r>
          </a:p>
          <a:p>
            <a:pPr lvl="1"/>
            <a:r>
              <a:rPr lang="en-US" dirty="0" smtClean="0"/>
              <a:t>Diagonal cloud surface</a:t>
            </a:r>
          </a:p>
          <a:p>
            <a:r>
              <a:rPr lang="en-US" dirty="0" smtClean="0"/>
              <a:t>Light </a:t>
            </a:r>
          </a:p>
          <a:p>
            <a:pPr lvl="1"/>
            <a:r>
              <a:rPr lang="en-US" dirty="0" smtClean="0"/>
              <a:t>Light is coming from the sky</a:t>
            </a:r>
          </a:p>
          <a:p>
            <a:pPr lvl="1"/>
            <a:r>
              <a:rPr lang="en-US" dirty="0" smtClean="0"/>
              <a:t>The setting sun sends rays from the horizon</a:t>
            </a:r>
          </a:p>
          <a:p>
            <a:pPr lvl="1"/>
            <a:r>
              <a:rPr lang="en-US" dirty="0" smtClean="0"/>
              <a:t>The light from the sky also highlights the terrain, the gun and the soldiers</a:t>
            </a:r>
          </a:p>
          <a:p>
            <a:pPr lvl="1"/>
            <a:endParaRPr lang="en-US" dirty="0" smtClean="0"/>
          </a:p>
          <a:p>
            <a:endParaRPr lang="en-US" dirty="0" smtClean="0"/>
          </a:p>
          <a:p>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4288" y="1676400"/>
            <a:ext cx="4938048"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7142964"/>
      </p:ext>
    </p:extLst>
  </p:cSld>
  <p:clrMapOvr>
    <a:masterClrMapping/>
  </p:clrMapOvr>
</p:sld>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3.xml><?xml version="1.0" encoding="utf-8"?>
<a:theme xmlns:a="http://schemas.openxmlformats.org/drawingml/2006/main" name="2_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4.xml><?xml version="1.0" encoding="utf-8"?>
<a:theme xmlns:a="http://schemas.openxmlformats.org/drawingml/2006/main" name="3_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5.xml><?xml version="1.0" encoding="utf-8"?>
<a:theme xmlns:a="http://schemas.openxmlformats.org/drawingml/2006/main" name="4_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6.xml><?xml version="1.0" encoding="utf-8"?>
<a:theme xmlns:a="http://schemas.openxmlformats.org/drawingml/2006/main" name="5_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7.xml><?xml version="1.0" encoding="utf-8"?>
<a:theme xmlns:a="http://schemas.openxmlformats.org/drawingml/2006/main" name="6_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8.xml><?xml version="1.0" encoding="utf-8"?>
<a:theme xmlns:a="http://schemas.openxmlformats.org/drawingml/2006/main" name="7_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9.xml><?xml version="1.0" encoding="utf-8"?>
<a:theme xmlns:a="http://schemas.openxmlformats.org/drawingml/2006/main" name="8_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2179</TotalTime>
  <Words>2525</Words>
  <Application>Microsoft Office PowerPoint</Application>
  <PresentationFormat>Widescreen</PresentationFormat>
  <Paragraphs>327</Paragraphs>
  <Slides>38</Slides>
  <Notes>14</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38</vt:i4>
      </vt:variant>
    </vt:vector>
  </HeadingPairs>
  <TitlesOfParts>
    <vt:vector size="53" baseType="lpstr">
      <vt:lpstr>Arial</vt:lpstr>
      <vt:lpstr>Calibri</vt:lpstr>
      <vt:lpstr>Courier New</vt:lpstr>
      <vt:lpstr>Trebuchet MS</vt:lpstr>
      <vt:lpstr>Verdana</vt:lpstr>
      <vt:lpstr>Wingdings 2</vt:lpstr>
      <vt:lpstr>Summer</vt:lpstr>
      <vt:lpstr>1_Summer</vt:lpstr>
      <vt:lpstr>2_Summer</vt:lpstr>
      <vt:lpstr>3_Summer</vt:lpstr>
      <vt:lpstr>4_Summer</vt:lpstr>
      <vt:lpstr>5_Summer</vt:lpstr>
      <vt:lpstr>6_Summer</vt:lpstr>
      <vt:lpstr>7_Summer</vt:lpstr>
      <vt:lpstr>8_Summer</vt:lpstr>
      <vt:lpstr>THE FOG OF WAR Joshua May Columbia Southern University 07/15/2017</vt:lpstr>
      <vt:lpstr>Presentation Title</vt:lpstr>
      <vt:lpstr>Presentation Title</vt:lpstr>
      <vt:lpstr>1. Angel Waiting Todd Krasovetz 2015 Oil Canvas Painting </vt:lpstr>
      <vt:lpstr>1. Angel Waiting</vt:lpstr>
      <vt:lpstr>1. Angel Waiting</vt:lpstr>
      <vt:lpstr>1. Artwork Title</vt:lpstr>
      <vt:lpstr> 2. CASEVAC Artist’s Todd Krasovetz 2016 Oil Canvas Painting </vt:lpstr>
      <vt:lpstr>Canadian Gunners In The Mud</vt:lpstr>
      <vt:lpstr>Canadian Gunners In The Mud</vt:lpstr>
      <vt:lpstr>The Death of Major Peirson</vt:lpstr>
      <vt:lpstr>The Death of Major Peirson</vt:lpstr>
      <vt:lpstr>The Death of Major Peirson</vt:lpstr>
      <vt:lpstr>Dutch Ships Ramming Spanish Galleys</vt:lpstr>
      <vt:lpstr>Dutch Ships Ramming Spanish Galleys</vt:lpstr>
      <vt:lpstr>Dutch Ships Ramming Spanish Galleys</vt:lpstr>
      <vt:lpstr>References: </vt:lpstr>
      <vt:lpstr>2. Artwork Title</vt:lpstr>
      <vt:lpstr>2. Artwork Title</vt:lpstr>
      <vt:lpstr>3. Title of artwork Artist’s name Year created Media</vt:lpstr>
      <vt:lpstr>3. Artwork Title</vt:lpstr>
      <vt:lpstr>3. Artwork Title</vt:lpstr>
      <vt:lpstr>3. Artwork Title</vt:lpstr>
      <vt:lpstr> 4. Title of artwork Artist’s name Year created Media</vt:lpstr>
      <vt:lpstr>4. Artwork Title</vt:lpstr>
      <vt:lpstr>4. Artwork Title</vt:lpstr>
      <vt:lpstr>4. Artwork Title</vt:lpstr>
      <vt:lpstr>5. Title of artwork Artist’s name Year created Media</vt:lpstr>
      <vt:lpstr>5. Artwork Title</vt:lpstr>
      <vt:lpstr>5. Artwork Title</vt:lpstr>
      <vt:lpstr>5. Artwork Title</vt:lpstr>
      <vt:lpstr>Formal Art Criticism Theories </vt:lpstr>
      <vt:lpstr>Contextual Art Criticism Theory </vt:lpstr>
      <vt:lpstr>Expressive Art Criticism Theories </vt:lpstr>
      <vt:lpstr>Comprehensive Statement </vt:lpstr>
      <vt:lpstr>Comprehensive Statement </vt:lpstr>
      <vt:lpstr>Comprehensive Statement </vt:lpstr>
      <vt:lpstr>References</vt:lpstr>
    </vt:vector>
  </TitlesOfParts>
  <Company>Columbia Southern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Jackie Pica</dc:creator>
  <cp:lastModifiedBy>mutisya</cp:lastModifiedBy>
  <cp:revision>37</cp:revision>
  <dcterms:created xsi:type="dcterms:W3CDTF">2014-11-14T19:50:32Z</dcterms:created>
  <dcterms:modified xsi:type="dcterms:W3CDTF">2017-08-03T18:47:11Z</dcterms:modified>
</cp:coreProperties>
</file>