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
  </p:notesMasterIdLst>
  <p:sldIdLst>
    <p:sldId id="256" r:id="rId2"/>
    <p:sldId id="257" r:id="rId3"/>
  </p:sldIdLst>
  <p:sldSz cx="32918400" cy="21945600"/>
  <p:notesSz cx="6858000" cy="9144000"/>
  <p:defaultTextStyle>
    <a:defPPr>
      <a:defRPr lang="en-US"/>
    </a:defPPr>
    <a:lvl1pPr marL="0" algn="l" defTabSz="3134239" rtl="0" eaLnBrk="1" latinLnBrk="0" hangingPunct="1">
      <a:defRPr sz="6200" kern="1200">
        <a:solidFill>
          <a:schemeClr val="tx1"/>
        </a:solidFill>
        <a:latin typeface="+mn-lt"/>
        <a:ea typeface="+mn-ea"/>
        <a:cs typeface="+mn-cs"/>
      </a:defRPr>
    </a:lvl1pPr>
    <a:lvl2pPr marL="1567119" algn="l" defTabSz="3134239" rtl="0" eaLnBrk="1" latinLnBrk="0" hangingPunct="1">
      <a:defRPr sz="6200" kern="1200">
        <a:solidFill>
          <a:schemeClr val="tx1"/>
        </a:solidFill>
        <a:latin typeface="+mn-lt"/>
        <a:ea typeface="+mn-ea"/>
        <a:cs typeface="+mn-cs"/>
      </a:defRPr>
    </a:lvl2pPr>
    <a:lvl3pPr marL="3134239" algn="l" defTabSz="3134239" rtl="0" eaLnBrk="1" latinLnBrk="0" hangingPunct="1">
      <a:defRPr sz="6200" kern="1200">
        <a:solidFill>
          <a:schemeClr val="tx1"/>
        </a:solidFill>
        <a:latin typeface="+mn-lt"/>
        <a:ea typeface="+mn-ea"/>
        <a:cs typeface="+mn-cs"/>
      </a:defRPr>
    </a:lvl3pPr>
    <a:lvl4pPr marL="4701358" algn="l" defTabSz="3134239" rtl="0" eaLnBrk="1" latinLnBrk="0" hangingPunct="1">
      <a:defRPr sz="6200" kern="1200">
        <a:solidFill>
          <a:schemeClr val="tx1"/>
        </a:solidFill>
        <a:latin typeface="+mn-lt"/>
        <a:ea typeface="+mn-ea"/>
        <a:cs typeface="+mn-cs"/>
      </a:defRPr>
    </a:lvl4pPr>
    <a:lvl5pPr marL="6268477" algn="l" defTabSz="3134239" rtl="0" eaLnBrk="1" latinLnBrk="0" hangingPunct="1">
      <a:defRPr sz="6200" kern="1200">
        <a:solidFill>
          <a:schemeClr val="tx1"/>
        </a:solidFill>
        <a:latin typeface="+mn-lt"/>
        <a:ea typeface="+mn-ea"/>
        <a:cs typeface="+mn-cs"/>
      </a:defRPr>
    </a:lvl5pPr>
    <a:lvl6pPr marL="7835597" algn="l" defTabSz="3134239" rtl="0" eaLnBrk="1" latinLnBrk="0" hangingPunct="1">
      <a:defRPr sz="6200" kern="1200">
        <a:solidFill>
          <a:schemeClr val="tx1"/>
        </a:solidFill>
        <a:latin typeface="+mn-lt"/>
        <a:ea typeface="+mn-ea"/>
        <a:cs typeface="+mn-cs"/>
      </a:defRPr>
    </a:lvl6pPr>
    <a:lvl7pPr marL="9402716" algn="l" defTabSz="3134239" rtl="0" eaLnBrk="1" latinLnBrk="0" hangingPunct="1">
      <a:defRPr sz="6200" kern="1200">
        <a:solidFill>
          <a:schemeClr val="tx1"/>
        </a:solidFill>
        <a:latin typeface="+mn-lt"/>
        <a:ea typeface="+mn-ea"/>
        <a:cs typeface="+mn-cs"/>
      </a:defRPr>
    </a:lvl7pPr>
    <a:lvl8pPr marL="10969835" algn="l" defTabSz="3134239" rtl="0" eaLnBrk="1" latinLnBrk="0" hangingPunct="1">
      <a:defRPr sz="6200" kern="1200">
        <a:solidFill>
          <a:schemeClr val="tx1"/>
        </a:solidFill>
        <a:latin typeface="+mn-lt"/>
        <a:ea typeface="+mn-ea"/>
        <a:cs typeface="+mn-cs"/>
      </a:defRPr>
    </a:lvl8pPr>
    <a:lvl9pPr marL="12536955" algn="l" defTabSz="3134239" rtl="0" eaLnBrk="1" latinLnBrk="0" hangingPunct="1">
      <a:defRPr sz="6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12">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4599"/>
  </p:normalViewPr>
  <p:slideViewPr>
    <p:cSldViewPr>
      <p:cViewPr varScale="1">
        <p:scale>
          <a:sx n="33" d="100"/>
          <a:sy n="33" d="100"/>
        </p:scale>
        <p:origin x="1144" y="240"/>
      </p:cViewPr>
      <p:guideLst>
        <p:guide orient="horz" pos="6912"/>
        <p:guide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F88E68-10BC-F34F-BB48-6619BA845EAC}" type="datetimeFigureOut">
              <a:rPr lang="en-US" smtClean="0"/>
              <a:t>7/31/17</a:t>
            </a:fld>
            <a:endParaRPr lang="en-US"/>
          </a:p>
        </p:txBody>
      </p:sp>
      <p:sp>
        <p:nvSpPr>
          <p:cNvPr id="4" name="Slide Image Placeholder 3"/>
          <p:cNvSpPr>
            <a:spLocks noGrp="1" noRot="1" noChangeAspect="1"/>
          </p:cNvSpPr>
          <p:nvPr>
            <p:ph type="sldImg" idx="2"/>
          </p:nvPr>
        </p:nvSpPr>
        <p:spPr>
          <a:xfrm>
            <a:off x="1114425" y="1143000"/>
            <a:ext cx="46291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DC556F-9DB6-4346-B8C0-8800DDAB1A2D}" type="slidenum">
              <a:rPr lang="en-US" smtClean="0"/>
              <a:t>‹#›</a:t>
            </a:fld>
            <a:endParaRPr lang="en-US"/>
          </a:p>
        </p:txBody>
      </p:sp>
    </p:spTree>
    <p:extLst>
      <p:ext uri="{BB962C8B-B14F-4D97-AF65-F5344CB8AC3E}">
        <p14:creationId xmlns:p14="http://schemas.microsoft.com/office/powerpoint/2010/main" val="619621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7DC556F-9DB6-4346-B8C0-8800DDAB1A2D}" type="slidenum">
              <a:rPr lang="en-US" smtClean="0"/>
              <a:t>1</a:t>
            </a:fld>
            <a:endParaRPr lang="en-US"/>
          </a:p>
        </p:txBody>
      </p:sp>
    </p:spTree>
    <p:extLst>
      <p:ext uri="{BB962C8B-B14F-4D97-AF65-F5344CB8AC3E}">
        <p14:creationId xmlns:p14="http://schemas.microsoft.com/office/powerpoint/2010/main" val="836161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6817368"/>
            <a:ext cx="27980640" cy="470408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760" y="12435840"/>
            <a:ext cx="23042880" cy="5608320"/>
          </a:xfrm>
        </p:spPr>
        <p:txBody>
          <a:bodyPr/>
          <a:lstStyle>
            <a:lvl1pPr marL="0" indent="0" algn="ctr">
              <a:buNone/>
              <a:defRPr>
                <a:solidFill>
                  <a:schemeClr val="tx1">
                    <a:tint val="75000"/>
                  </a:schemeClr>
                </a:solidFill>
              </a:defRPr>
            </a:lvl1pPr>
            <a:lvl2pPr marL="1566729" indent="0" algn="ctr">
              <a:buNone/>
              <a:defRPr>
                <a:solidFill>
                  <a:schemeClr val="tx1">
                    <a:tint val="75000"/>
                  </a:schemeClr>
                </a:solidFill>
              </a:defRPr>
            </a:lvl2pPr>
            <a:lvl3pPr marL="3133457" indent="0" algn="ctr">
              <a:buNone/>
              <a:defRPr>
                <a:solidFill>
                  <a:schemeClr val="tx1">
                    <a:tint val="75000"/>
                  </a:schemeClr>
                </a:solidFill>
              </a:defRPr>
            </a:lvl3pPr>
            <a:lvl4pPr marL="4700186" indent="0" algn="ctr">
              <a:buNone/>
              <a:defRPr>
                <a:solidFill>
                  <a:schemeClr val="tx1">
                    <a:tint val="75000"/>
                  </a:schemeClr>
                </a:solidFill>
              </a:defRPr>
            </a:lvl4pPr>
            <a:lvl5pPr marL="6266914" indent="0" algn="ctr">
              <a:buNone/>
              <a:defRPr>
                <a:solidFill>
                  <a:schemeClr val="tx1">
                    <a:tint val="75000"/>
                  </a:schemeClr>
                </a:solidFill>
              </a:defRPr>
            </a:lvl5pPr>
            <a:lvl6pPr marL="7833643" indent="0" algn="ctr">
              <a:buNone/>
              <a:defRPr>
                <a:solidFill>
                  <a:schemeClr val="tx1">
                    <a:tint val="75000"/>
                  </a:schemeClr>
                </a:solidFill>
              </a:defRPr>
            </a:lvl6pPr>
            <a:lvl7pPr marL="9400371" indent="0" algn="ctr">
              <a:buNone/>
              <a:defRPr>
                <a:solidFill>
                  <a:schemeClr val="tx1">
                    <a:tint val="75000"/>
                  </a:schemeClr>
                </a:solidFill>
              </a:defRPr>
            </a:lvl7pPr>
            <a:lvl8pPr marL="10967100" indent="0" algn="ctr">
              <a:buNone/>
              <a:defRPr>
                <a:solidFill>
                  <a:schemeClr val="tx1">
                    <a:tint val="75000"/>
                  </a:schemeClr>
                </a:solidFill>
              </a:defRPr>
            </a:lvl8pPr>
            <a:lvl9pPr marL="1253382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0DF68B-6BD5-4BA6-99F9-E85699D84989}" type="datetimeFigureOut">
              <a:rPr lang="en-US" smtClean="0"/>
              <a:t>7/31/17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1E0981-0412-4E65-875E-B8BDA7213165}" type="slidenum">
              <a:rPr lang="en-US" smtClean="0"/>
              <a:t>‹#›</a:t>
            </a:fld>
            <a:endParaRPr lang="en-US" dirty="0"/>
          </a:p>
        </p:txBody>
      </p:sp>
    </p:spTree>
    <p:extLst>
      <p:ext uri="{BB962C8B-B14F-4D97-AF65-F5344CB8AC3E}">
        <p14:creationId xmlns:p14="http://schemas.microsoft.com/office/powerpoint/2010/main" val="3503617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0DF68B-6BD5-4BA6-99F9-E85699D84989}" type="datetimeFigureOut">
              <a:rPr lang="en-US" smtClean="0"/>
              <a:t>7/31/17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1E0981-0412-4E65-875E-B8BDA7213165}" type="slidenum">
              <a:rPr lang="en-US" smtClean="0"/>
              <a:t>‹#›</a:t>
            </a:fld>
            <a:endParaRPr lang="en-US" dirty="0"/>
          </a:p>
        </p:txBody>
      </p:sp>
    </p:spTree>
    <p:extLst>
      <p:ext uri="{BB962C8B-B14F-4D97-AF65-F5344CB8AC3E}">
        <p14:creationId xmlns:p14="http://schemas.microsoft.com/office/powerpoint/2010/main" val="4237772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919310" y="2814321"/>
            <a:ext cx="26660477" cy="5991860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926466" y="2814321"/>
            <a:ext cx="79444213" cy="5991860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0DF68B-6BD5-4BA6-99F9-E85699D84989}" type="datetimeFigureOut">
              <a:rPr lang="en-US" smtClean="0"/>
              <a:t>7/31/17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1E0981-0412-4E65-875E-B8BDA7213165}" type="slidenum">
              <a:rPr lang="en-US" smtClean="0"/>
              <a:t>‹#›</a:t>
            </a:fld>
            <a:endParaRPr lang="en-US" dirty="0"/>
          </a:p>
        </p:txBody>
      </p:sp>
    </p:spTree>
    <p:extLst>
      <p:ext uri="{BB962C8B-B14F-4D97-AF65-F5344CB8AC3E}">
        <p14:creationId xmlns:p14="http://schemas.microsoft.com/office/powerpoint/2010/main" val="176939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0DF68B-6BD5-4BA6-99F9-E85699D84989}" type="datetimeFigureOut">
              <a:rPr lang="en-US" smtClean="0"/>
              <a:t>7/31/17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1E0981-0412-4E65-875E-B8BDA7213165}" type="slidenum">
              <a:rPr lang="en-US" smtClean="0"/>
              <a:t>‹#›</a:t>
            </a:fld>
            <a:endParaRPr lang="en-US" dirty="0"/>
          </a:p>
        </p:txBody>
      </p:sp>
    </p:spTree>
    <p:extLst>
      <p:ext uri="{BB962C8B-B14F-4D97-AF65-F5344CB8AC3E}">
        <p14:creationId xmlns:p14="http://schemas.microsoft.com/office/powerpoint/2010/main" val="4110258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7" y="14102088"/>
            <a:ext cx="27980640" cy="4358640"/>
          </a:xfrm>
        </p:spPr>
        <p:txBody>
          <a:bodyPr anchor="t"/>
          <a:lstStyle>
            <a:lvl1pPr algn="l">
              <a:defRPr sz="137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7" y="9301483"/>
            <a:ext cx="27980640" cy="4800598"/>
          </a:xfrm>
        </p:spPr>
        <p:txBody>
          <a:bodyPr anchor="b"/>
          <a:lstStyle>
            <a:lvl1pPr marL="0" indent="0">
              <a:buNone/>
              <a:defRPr sz="6900">
                <a:solidFill>
                  <a:schemeClr val="tx1">
                    <a:tint val="75000"/>
                  </a:schemeClr>
                </a:solidFill>
              </a:defRPr>
            </a:lvl1pPr>
            <a:lvl2pPr marL="1566729" indent="0">
              <a:buNone/>
              <a:defRPr sz="6200">
                <a:solidFill>
                  <a:schemeClr val="tx1">
                    <a:tint val="75000"/>
                  </a:schemeClr>
                </a:solidFill>
              </a:defRPr>
            </a:lvl2pPr>
            <a:lvl3pPr marL="3133457" indent="0">
              <a:buNone/>
              <a:defRPr sz="5500">
                <a:solidFill>
                  <a:schemeClr val="tx1">
                    <a:tint val="75000"/>
                  </a:schemeClr>
                </a:solidFill>
              </a:defRPr>
            </a:lvl3pPr>
            <a:lvl4pPr marL="4700186" indent="0">
              <a:buNone/>
              <a:defRPr sz="4800">
                <a:solidFill>
                  <a:schemeClr val="tx1">
                    <a:tint val="75000"/>
                  </a:schemeClr>
                </a:solidFill>
              </a:defRPr>
            </a:lvl4pPr>
            <a:lvl5pPr marL="6266914" indent="0">
              <a:buNone/>
              <a:defRPr sz="4800">
                <a:solidFill>
                  <a:schemeClr val="tx1">
                    <a:tint val="75000"/>
                  </a:schemeClr>
                </a:solidFill>
              </a:defRPr>
            </a:lvl5pPr>
            <a:lvl6pPr marL="7833643" indent="0">
              <a:buNone/>
              <a:defRPr sz="4800">
                <a:solidFill>
                  <a:schemeClr val="tx1">
                    <a:tint val="75000"/>
                  </a:schemeClr>
                </a:solidFill>
              </a:defRPr>
            </a:lvl6pPr>
            <a:lvl7pPr marL="9400371" indent="0">
              <a:buNone/>
              <a:defRPr sz="4800">
                <a:solidFill>
                  <a:schemeClr val="tx1">
                    <a:tint val="75000"/>
                  </a:schemeClr>
                </a:solidFill>
              </a:defRPr>
            </a:lvl7pPr>
            <a:lvl8pPr marL="10967100" indent="0">
              <a:buNone/>
              <a:defRPr sz="4800">
                <a:solidFill>
                  <a:schemeClr val="tx1">
                    <a:tint val="75000"/>
                  </a:schemeClr>
                </a:solidFill>
              </a:defRPr>
            </a:lvl8pPr>
            <a:lvl9pPr marL="12533828" indent="0">
              <a:buNone/>
              <a:defRPr sz="4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0DF68B-6BD5-4BA6-99F9-E85699D84989}" type="datetimeFigureOut">
              <a:rPr lang="en-US" smtClean="0"/>
              <a:t>7/31/17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1E0981-0412-4E65-875E-B8BDA7213165}" type="slidenum">
              <a:rPr lang="en-US" smtClean="0"/>
              <a:t>‹#›</a:t>
            </a:fld>
            <a:endParaRPr lang="en-US" dirty="0"/>
          </a:p>
        </p:txBody>
      </p:sp>
    </p:spTree>
    <p:extLst>
      <p:ext uri="{BB962C8B-B14F-4D97-AF65-F5344CB8AC3E}">
        <p14:creationId xmlns:p14="http://schemas.microsoft.com/office/powerpoint/2010/main" val="331062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926457" y="16388081"/>
            <a:ext cx="53052343" cy="46344842"/>
          </a:xfrm>
        </p:spPr>
        <p:txBody>
          <a:bodyPr/>
          <a:lstStyle>
            <a:lvl1pPr>
              <a:defRPr sz="9600"/>
            </a:lvl1pPr>
            <a:lvl2pPr>
              <a:defRPr sz="82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527449" y="16388081"/>
            <a:ext cx="53052347" cy="46344842"/>
          </a:xfrm>
        </p:spPr>
        <p:txBody>
          <a:bodyPr/>
          <a:lstStyle>
            <a:lvl1pPr>
              <a:defRPr sz="9600"/>
            </a:lvl1pPr>
            <a:lvl2pPr>
              <a:defRPr sz="82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0DF68B-6BD5-4BA6-99F9-E85699D84989}" type="datetimeFigureOut">
              <a:rPr lang="en-US" smtClean="0"/>
              <a:t>7/31/17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1E0981-0412-4E65-875E-B8BDA7213165}" type="slidenum">
              <a:rPr lang="en-US" smtClean="0"/>
              <a:t>‹#›</a:t>
            </a:fld>
            <a:endParaRPr lang="en-US" dirty="0"/>
          </a:p>
        </p:txBody>
      </p:sp>
    </p:spTree>
    <p:extLst>
      <p:ext uri="{BB962C8B-B14F-4D97-AF65-F5344CB8AC3E}">
        <p14:creationId xmlns:p14="http://schemas.microsoft.com/office/powerpoint/2010/main" val="3264436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78842"/>
            <a:ext cx="29626560"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920" y="4912362"/>
            <a:ext cx="14544677" cy="2047238"/>
          </a:xfrm>
        </p:spPr>
        <p:txBody>
          <a:bodyPr anchor="b"/>
          <a:lstStyle>
            <a:lvl1pPr marL="0" indent="0">
              <a:buNone/>
              <a:defRPr sz="8200" b="1"/>
            </a:lvl1pPr>
            <a:lvl2pPr marL="1566729" indent="0">
              <a:buNone/>
              <a:defRPr sz="6900" b="1"/>
            </a:lvl2pPr>
            <a:lvl3pPr marL="3133457" indent="0">
              <a:buNone/>
              <a:defRPr sz="6200" b="1"/>
            </a:lvl3pPr>
            <a:lvl4pPr marL="4700186" indent="0">
              <a:buNone/>
              <a:defRPr sz="5500" b="1"/>
            </a:lvl4pPr>
            <a:lvl5pPr marL="6266914" indent="0">
              <a:buNone/>
              <a:defRPr sz="5500" b="1"/>
            </a:lvl5pPr>
            <a:lvl6pPr marL="7833643" indent="0">
              <a:buNone/>
              <a:defRPr sz="5500" b="1"/>
            </a:lvl6pPr>
            <a:lvl7pPr marL="9400371" indent="0">
              <a:buNone/>
              <a:defRPr sz="5500" b="1"/>
            </a:lvl7pPr>
            <a:lvl8pPr marL="10967100" indent="0">
              <a:buNone/>
              <a:defRPr sz="5500" b="1"/>
            </a:lvl8pPr>
            <a:lvl9pPr marL="12533828" indent="0">
              <a:buNone/>
              <a:defRPr sz="5500" b="1"/>
            </a:lvl9pPr>
          </a:lstStyle>
          <a:p>
            <a:pPr lvl="0"/>
            <a:r>
              <a:rPr lang="en-US" smtClean="0"/>
              <a:t>Click to edit Master text styles</a:t>
            </a:r>
          </a:p>
        </p:txBody>
      </p:sp>
      <p:sp>
        <p:nvSpPr>
          <p:cNvPr id="4" name="Content Placeholder 3"/>
          <p:cNvSpPr>
            <a:spLocks noGrp="1"/>
          </p:cNvSpPr>
          <p:nvPr>
            <p:ph sz="half" idx="2"/>
          </p:nvPr>
        </p:nvSpPr>
        <p:spPr>
          <a:xfrm>
            <a:off x="1645920" y="6959600"/>
            <a:ext cx="14544677" cy="12644122"/>
          </a:xfrm>
        </p:spPr>
        <p:txBody>
          <a:bodyPr/>
          <a:lstStyle>
            <a:lvl1pPr>
              <a:defRPr sz="82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095" y="4912362"/>
            <a:ext cx="14550390" cy="2047238"/>
          </a:xfrm>
        </p:spPr>
        <p:txBody>
          <a:bodyPr anchor="b"/>
          <a:lstStyle>
            <a:lvl1pPr marL="0" indent="0">
              <a:buNone/>
              <a:defRPr sz="8200" b="1"/>
            </a:lvl1pPr>
            <a:lvl2pPr marL="1566729" indent="0">
              <a:buNone/>
              <a:defRPr sz="6900" b="1"/>
            </a:lvl2pPr>
            <a:lvl3pPr marL="3133457" indent="0">
              <a:buNone/>
              <a:defRPr sz="6200" b="1"/>
            </a:lvl3pPr>
            <a:lvl4pPr marL="4700186" indent="0">
              <a:buNone/>
              <a:defRPr sz="5500" b="1"/>
            </a:lvl4pPr>
            <a:lvl5pPr marL="6266914" indent="0">
              <a:buNone/>
              <a:defRPr sz="5500" b="1"/>
            </a:lvl5pPr>
            <a:lvl6pPr marL="7833643" indent="0">
              <a:buNone/>
              <a:defRPr sz="5500" b="1"/>
            </a:lvl6pPr>
            <a:lvl7pPr marL="9400371" indent="0">
              <a:buNone/>
              <a:defRPr sz="5500" b="1"/>
            </a:lvl7pPr>
            <a:lvl8pPr marL="10967100" indent="0">
              <a:buNone/>
              <a:defRPr sz="5500" b="1"/>
            </a:lvl8pPr>
            <a:lvl9pPr marL="12533828" indent="0">
              <a:buNone/>
              <a:defRPr sz="5500" b="1"/>
            </a:lvl9pPr>
          </a:lstStyle>
          <a:p>
            <a:pPr lvl="0"/>
            <a:r>
              <a:rPr lang="en-US" smtClean="0"/>
              <a:t>Click to edit Master text styles</a:t>
            </a:r>
          </a:p>
        </p:txBody>
      </p:sp>
      <p:sp>
        <p:nvSpPr>
          <p:cNvPr id="6" name="Content Placeholder 5"/>
          <p:cNvSpPr>
            <a:spLocks noGrp="1"/>
          </p:cNvSpPr>
          <p:nvPr>
            <p:ph sz="quarter" idx="4"/>
          </p:nvPr>
        </p:nvSpPr>
        <p:spPr>
          <a:xfrm>
            <a:off x="16722095" y="6959600"/>
            <a:ext cx="14550390" cy="12644122"/>
          </a:xfrm>
        </p:spPr>
        <p:txBody>
          <a:bodyPr/>
          <a:lstStyle>
            <a:lvl1pPr>
              <a:defRPr sz="82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0DF68B-6BD5-4BA6-99F9-E85699D84989}" type="datetimeFigureOut">
              <a:rPr lang="en-US" smtClean="0"/>
              <a:t>7/31/17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71E0981-0412-4E65-875E-B8BDA7213165}" type="slidenum">
              <a:rPr lang="en-US" smtClean="0"/>
              <a:t>‹#›</a:t>
            </a:fld>
            <a:endParaRPr lang="en-US" dirty="0"/>
          </a:p>
        </p:txBody>
      </p:sp>
    </p:spTree>
    <p:extLst>
      <p:ext uri="{BB962C8B-B14F-4D97-AF65-F5344CB8AC3E}">
        <p14:creationId xmlns:p14="http://schemas.microsoft.com/office/powerpoint/2010/main" val="4000968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0DF68B-6BD5-4BA6-99F9-E85699D84989}" type="datetimeFigureOut">
              <a:rPr lang="en-US" smtClean="0"/>
              <a:t>7/31/17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71E0981-0412-4E65-875E-B8BDA7213165}" type="slidenum">
              <a:rPr lang="en-US" smtClean="0"/>
              <a:t>‹#›</a:t>
            </a:fld>
            <a:endParaRPr lang="en-US" dirty="0"/>
          </a:p>
        </p:txBody>
      </p:sp>
    </p:spTree>
    <p:extLst>
      <p:ext uri="{BB962C8B-B14F-4D97-AF65-F5344CB8AC3E}">
        <p14:creationId xmlns:p14="http://schemas.microsoft.com/office/powerpoint/2010/main" val="3438030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0DF68B-6BD5-4BA6-99F9-E85699D84989}" type="datetimeFigureOut">
              <a:rPr lang="en-US" smtClean="0"/>
              <a:t>7/31/17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71E0981-0412-4E65-875E-B8BDA7213165}" type="slidenum">
              <a:rPr lang="en-US" smtClean="0"/>
              <a:t>‹#›</a:t>
            </a:fld>
            <a:endParaRPr lang="en-US" dirty="0"/>
          </a:p>
        </p:txBody>
      </p:sp>
    </p:spTree>
    <p:extLst>
      <p:ext uri="{BB962C8B-B14F-4D97-AF65-F5344CB8AC3E}">
        <p14:creationId xmlns:p14="http://schemas.microsoft.com/office/powerpoint/2010/main" val="1125345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9" y="873760"/>
            <a:ext cx="10829927" cy="3718560"/>
          </a:xfrm>
        </p:spPr>
        <p:txBody>
          <a:bodyPr anchor="b"/>
          <a:lstStyle>
            <a:lvl1pPr algn="l">
              <a:defRPr sz="6900" b="1"/>
            </a:lvl1pPr>
          </a:lstStyle>
          <a:p>
            <a:r>
              <a:rPr lang="en-US" smtClean="0"/>
              <a:t>Click to edit Master title style</a:t>
            </a:r>
            <a:endParaRPr lang="en-US"/>
          </a:p>
        </p:txBody>
      </p:sp>
      <p:sp>
        <p:nvSpPr>
          <p:cNvPr id="3" name="Content Placeholder 2"/>
          <p:cNvSpPr>
            <a:spLocks noGrp="1"/>
          </p:cNvSpPr>
          <p:nvPr>
            <p:ph idx="1"/>
          </p:nvPr>
        </p:nvSpPr>
        <p:spPr>
          <a:xfrm>
            <a:off x="12870180" y="873761"/>
            <a:ext cx="18402300" cy="18729962"/>
          </a:xfrm>
        </p:spPr>
        <p:txBody>
          <a:bodyPr/>
          <a:lstStyle>
            <a:lvl1pPr>
              <a:defRPr sz="11000"/>
            </a:lvl1pPr>
            <a:lvl2pPr>
              <a:defRPr sz="9600"/>
            </a:lvl2pPr>
            <a:lvl3pPr>
              <a:defRPr sz="8200"/>
            </a:lvl3pPr>
            <a:lvl4pPr>
              <a:defRPr sz="6900"/>
            </a:lvl4pPr>
            <a:lvl5pPr>
              <a:defRPr sz="6900"/>
            </a:lvl5pPr>
            <a:lvl6pPr>
              <a:defRPr sz="6900"/>
            </a:lvl6pPr>
            <a:lvl7pPr>
              <a:defRPr sz="6900"/>
            </a:lvl7pPr>
            <a:lvl8pPr>
              <a:defRPr sz="6900"/>
            </a:lvl8pPr>
            <a:lvl9pPr>
              <a:defRPr sz="6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929" y="4592321"/>
            <a:ext cx="10829927" cy="15011402"/>
          </a:xfrm>
        </p:spPr>
        <p:txBody>
          <a:bodyPr/>
          <a:lstStyle>
            <a:lvl1pPr marL="0" indent="0">
              <a:buNone/>
              <a:defRPr sz="4800"/>
            </a:lvl1pPr>
            <a:lvl2pPr marL="1566729" indent="0">
              <a:buNone/>
              <a:defRPr sz="4100"/>
            </a:lvl2pPr>
            <a:lvl3pPr marL="3133457" indent="0">
              <a:buNone/>
              <a:defRPr sz="3400"/>
            </a:lvl3pPr>
            <a:lvl4pPr marL="4700186" indent="0">
              <a:buNone/>
              <a:defRPr sz="3100"/>
            </a:lvl4pPr>
            <a:lvl5pPr marL="6266914" indent="0">
              <a:buNone/>
              <a:defRPr sz="3100"/>
            </a:lvl5pPr>
            <a:lvl6pPr marL="7833643" indent="0">
              <a:buNone/>
              <a:defRPr sz="3100"/>
            </a:lvl6pPr>
            <a:lvl7pPr marL="9400371" indent="0">
              <a:buNone/>
              <a:defRPr sz="3100"/>
            </a:lvl7pPr>
            <a:lvl8pPr marL="10967100" indent="0">
              <a:buNone/>
              <a:defRPr sz="3100"/>
            </a:lvl8pPr>
            <a:lvl9pPr marL="12533828" indent="0">
              <a:buNone/>
              <a:defRPr sz="3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0DF68B-6BD5-4BA6-99F9-E85699D84989}" type="datetimeFigureOut">
              <a:rPr lang="en-US" smtClean="0"/>
              <a:t>7/31/17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1E0981-0412-4E65-875E-B8BDA7213165}" type="slidenum">
              <a:rPr lang="en-US" smtClean="0"/>
              <a:t>‹#›</a:t>
            </a:fld>
            <a:endParaRPr lang="en-US" dirty="0"/>
          </a:p>
        </p:txBody>
      </p:sp>
    </p:spTree>
    <p:extLst>
      <p:ext uri="{BB962C8B-B14F-4D97-AF65-F5344CB8AC3E}">
        <p14:creationId xmlns:p14="http://schemas.microsoft.com/office/powerpoint/2010/main" val="1157264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7" y="15361920"/>
            <a:ext cx="19751040" cy="1813562"/>
          </a:xfrm>
        </p:spPr>
        <p:txBody>
          <a:bodyPr anchor="b"/>
          <a:lstStyle>
            <a:lvl1pPr algn="l">
              <a:defRPr sz="6900" b="1"/>
            </a:lvl1pPr>
          </a:lstStyle>
          <a:p>
            <a:r>
              <a:rPr lang="en-US" smtClean="0"/>
              <a:t>Click to edit Master title style</a:t>
            </a:r>
            <a:endParaRPr lang="en-US"/>
          </a:p>
        </p:txBody>
      </p:sp>
      <p:sp>
        <p:nvSpPr>
          <p:cNvPr id="3" name="Picture Placeholder 2"/>
          <p:cNvSpPr>
            <a:spLocks noGrp="1"/>
          </p:cNvSpPr>
          <p:nvPr>
            <p:ph type="pic" idx="1"/>
          </p:nvPr>
        </p:nvSpPr>
        <p:spPr>
          <a:xfrm>
            <a:off x="6452237" y="1960880"/>
            <a:ext cx="19751040" cy="13167360"/>
          </a:xfrm>
        </p:spPr>
        <p:txBody>
          <a:bodyPr/>
          <a:lstStyle>
            <a:lvl1pPr marL="0" indent="0">
              <a:buNone/>
              <a:defRPr sz="11000"/>
            </a:lvl1pPr>
            <a:lvl2pPr marL="1566729" indent="0">
              <a:buNone/>
              <a:defRPr sz="9600"/>
            </a:lvl2pPr>
            <a:lvl3pPr marL="3133457" indent="0">
              <a:buNone/>
              <a:defRPr sz="8200"/>
            </a:lvl3pPr>
            <a:lvl4pPr marL="4700186" indent="0">
              <a:buNone/>
              <a:defRPr sz="6900"/>
            </a:lvl4pPr>
            <a:lvl5pPr marL="6266914" indent="0">
              <a:buNone/>
              <a:defRPr sz="6900"/>
            </a:lvl5pPr>
            <a:lvl6pPr marL="7833643" indent="0">
              <a:buNone/>
              <a:defRPr sz="6900"/>
            </a:lvl6pPr>
            <a:lvl7pPr marL="9400371" indent="0">
              <a:buNone/>
              <a:defRPr sz="6900"/>
            </a:lvl7pPr>
            <a:lvl8pPr marL="10967100" indent="0">
              <a:buNone/>
              <a:defRPr sz="6900"/>
            </a:lvl8pPr>
            <a:lvl9pPr marL="12533828" indent="0">
              <a:buNone/>
              <a:defRPr sz="6900"/>
            </a:lvl9pPr>
          </a:lstStyle>
          <a:p>
            <a:endParaRPr lang="en-US" dirty="0"/>
          </a:p>
        </p:txBody>
      </p:sp>
      <p:sp>
        <p:nvSpPr>
          <p:cNvPr id="4" name="Text Placeholder 3"/>
          <p:cNvSpPr>
            <a:spLocks noGrp="1"/>
          </p:cNvSpPr>
          <p:nvPr>
            <p:ph type="body" sz="half" idx="2"/>
          </p:nvPr>
        </p:nvSpPr>
        <p:spPr>
          <a:xfrm>
            <a:off x="6452237" y="17175482"/>
            <a:ext cx="19751040" cy="2575558"/>
          </a:xfrm>
        </p:spPr>
        <p:txBody>
          <a:bodyPr/>
          <a:lstStyle>
            <a:lvl1pPr marL="0" indent="0">
              <a:buNone/>
              <a:defRPr sz="4800"/>
            </a:lvl1pPr>
            <a:lvl2pPr marL="1566729" indent="0">
              <a:buNone/>
              <a:defRPr sz="4100"/>
            </a:lvl2pPr>
            <a:lvl3pPr marL="3133457" indent="0">
              <a:buNone/>
              <a:defRPr sz="3400"/>
            </a:lvl3pPr>
            <a:lvl4pPr marL="4700186" indent="0">
              <a:buNone/>
              <a:defRPr sz="3100"/>
            </a:lvl4pPr>
            <a:lvl5pPr marL="6266914" indent="0">
              <a:buNone/>
              <a:defRPr sz="3100"/>
            </a:lvl5pPr>
            <a:lvl6pPr marL="7833643" indent="0">
              <a:buNone/>
              <a:defRPr sz="3100"/>
            </a:lvl6pPr>
            <a:lvl7pPr marL="9400371" indent="0">
              <a:buNone/>
              <a:defRPr sz="3100"/>
            </a:lvl7pPr>
            <a:lvl8pPr marL="10967100" indent="0">
              <a:buNone/>
              <a:defRPr sz="3100"/>
            </a:lvl8pPr>
            <a:lvl9pPr marL="12533828" indent="0">
              <a:buNone/>
              <a:defRPr sz="3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0DF68B-6BD5-4BA6-99F9-E85699D84989}" type="datetimeFigureOut">
              <a:rPr lang="en-US" smtClean="0"/>
              <a:t>7/31/17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1E0981-0412-4E65-875E-B8BDA7213165}" type="slidenum">
              <a:rPr lang="en-US" smtClean="0"/>
              <a:t>‹#›</a:t>
            </a:fld>
            <a:endParaRPr lang="en-US" dirty="0"/>
          </a:p>
        </p:txBody>
      </p:sp>
    </p:spTree>
    <p:extLst>
      <p:ext uri="{BB962C8B-B14F-4D97-AF65-F5344CB8AC3E}">
        <p14:creationId xmlns:p14="http://schemas.microsoft.com/office/powerpoint/2010/main" val="380110144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878842"/>
            <a:ext cx="29626560" cy="3657600"/>
          </a:xfrm>
          <a:prstGeom prst="rect">
            <a:avLst/>
          </a:prstGeom>
        </p:spPr>
        <p:txBody>
          <a:bodyPr vert="horz" lIns="313344" tIns="156676" rIns="313344" bIns="156676"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645920" y="5120641"/>
            <a:ext cx="29626560" cy="14483082"/>
          </a:xfrm>
          <a:prstGeom prst="rect">
            <a:avLst/>
          </a:prstGeom>
        </p:spPr>
        <p:txBody>
          <a:bodyPr vert="horz" lIns="313344" tIns="156676" rIns="313344" bIns="15667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645920" y="20340328"/>
            <a:ext cx="7680960" cy="1168400"/>
          </a:xfrm>
          <a:prstGeom prst="rect">
            <a:avLst/>
          </a:prstGeom>
        </p:spPr>
        <p:txBody>
          <a:bodyPr vert="horz" lIns="313344" tIns="156676" rIns="313344" bIns="156676" rtlCol="0" anchor="ctr"/>
          <a:lstStyle>
            <a:lvl1pPr algn="l">
              <a:defRPr sz="4100">
                <a:solidFill>
                  <a:schemeClr val="tx1">
                    <a:tint val="75000"/>
                  </a:schemeClr>
                </a:solidFill>
              </a:defRPr>
            </a:lvl1pPr>
          </a:lstStyle>
          <a:p>
            <a:fld id="{300DF68B-6BD5-4BA6-99F9-E85699D84989}" type="datetimeFigureOut">
              <a:rPr lang="en-US" smtClean="0"/>
              <a:t>7/31/17</a:t>
            </a:fld>
            <a:endParaRPr lang="en-US" dirty="0"/>
          </a:p>
        </p:txBody>
      </p:sp>
      <p:sp>
        <p:nvSpPr>
          <p:cNvPr id="5" name="Footer Placeholder 4"/>
          <p:cNvSpPr>
            <a:spLocks noGrp="1"/>
          </p:cNvSpPr>
          <p:nvPr>
            <p:ph type="ftr" sz="quarter" idx="3"/>
          </p:nvPr>
        </p:nvSpPr>
        <p:spPr>
          <a:xfrm>
            <a:off x="11247120" y="20340328"/>
            <a:ext cx="10424160" cy="1168400"/>
          </a:xfrm>
          <a:prstGeom prst="rect">
            <a:avLst/>
          </a:prstGeom>
        </p:spPr>
        <p:txBody>
          <a:bodyPr vert="horz" lIns="313344" tIns="156676" rIns="313344" bIns="156676" rtlCol="0" anchor="ctr"/>
          <a:lstStyle>
            <a:lvl1pPr algn="ctr">
              <a:defRPr sz="4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3591520" y="20340328"/>
            <a:ext cx="7680960" cy="1168400"/>
          </a:xfrm>
          <a:prstGeom prst="rect">
            <a:avLst/>
          </a:prstGeom>
        </p:spPr>
        <p:txBody>
          <a:bodyPr vert="horz" lIns="313344" tIns="156676" rIns="313344" bIns="156676" rtlCol="0" anchor="ctr"/>
          <a:lstStyle>
            <a:lvl1pPr algn="r">
              <a:defRPr sz="4100">
                <a:solidFill>
                  <a:schemeClr val="tx1">
                    <a:tint val="75000"/>
                  </a:schemeClr>
                </a:solidFill>
              </a:defRPr>
            </a:lvl1pPr>
          </a:lstStyle>
          <a:p>
            <a:fld id="{871E0981-0412-4E65-875E-B8BDA7213165}" type="slidenum">
              <a:rPr lang="en-US" smtClean="0"/>
              <a:t>‹#›</a:t>
            </a:fld>
            <a:endParaRPr lang="en-US" dirty="0"/>
          </a:p>
        </p:txBody>
      </p:sp>
    </p:spTree>
    <p:extLst>
      <p:ext uri="{BB962C8B-B14F-4D97-AF65-F5344CB8AC3E}">
        <p14:creationId xmlns:p14="http://schemas.microsoft.com/office/powerpoint/2010/main" val="132550751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3133457" rtl="0" eaLnBrk="1" latinLnBrk="0" hangingPunct="1">
        <a:spcBef>
          <a:spcPct val="0"/>
        </a:spcBef>
        <a:buNone/>
        <a:defRPr sz="15100" kern="1200">
          <a:solidFill>
            <a:schemeClr val="tx1"/>
          </a:solidFill>
          <a:latin typeface="+mj-lt"/>
          <a:ea typeface="+mj-ea"/>
          <a:cs typeface="+mj-cs"/>
        </a:defRPr>
      </a:lvl1pPr>
    </p:titleStyle>
    <p:bodyStyle>
      <a:lvl1pPr marL="1175046" indent="-1175046" algn="l" defTabSz="3133457" rtl="0" eaLnBrk="1" latinLnBrk="0" hangingPunct="1">
        <a:spcBef>
          <a:spcPct val="20000"/>
        </a:spcBef>
        <a:buFont typeface="Arial" pitchFamily="34" charset="0"/>
        <a:buChar char="•"/>
        <a:defRPr sz="11000" kern="1200">
          <a:solidFill>
            <a:schemeClr val="tx1"/>
          </a:solidFill>
          <a:latin typeface="+mn-lt"/>
          <a:ea typeface="+mn-ea"/>
          <a:cs typeface="+mn-cs"/>
        </a:defRPr>
      </a:lvl1pPr>
      <a:lvl2pPr marL="2545936" indent="-979207" algn="l" defTabSz="3133457" rtl="0" eaLnBrk="1" latinLnBrk="0" hangingPunct="1">
        <a:spcBef>
          <a:spcPct val="20000"/>
        </a:spcBef>
        <a:buFont typeface="Arial" pitchFamily="34" charset="0"/>
        <a:buChar char="–"/>
        <a:defRPr sz="9600" kern="1200">
          <a:solidFill>
            <a:schemeClr val="tx1"/>
          </a:solidFill>
          <a:latin typeface="+mn-lt"/>
          <a:ea typeface="+mn-ea"/>
          <a:cs typeface="+mn-cs"/>
        </a:defRPr>
      </a:lvl2pPr>
      <a:lvl3pPr marL="3916821" indent="-783364" algn="l" defTabSz="3133457" rtl="0" eaLnBrk="1" latinLnBrk="0" hangingPunct="1">
        <a:spcBef>
          <a:spcPct val="20000"/>
        </a:spcBef>
        <a:buFont typeface="Arial" pitchFamily="34" charset="0"/>
        <a:buChar char="•"/>
        <a:defRPr sz="8200" kern="1200">
          <a:solidFill>
            <a:schemeClr val="tx1"/>
          </a:solidFill>
          <a:latin typeface="+mn-lt"/>
          <a:ea typeface="+mn-ea"/>
          <a:cs typeface="+mn-cs"/>
        </a:defRPr>
      </a:lvl3pPr>
      <a:lvl4pPr marL="5483550" indent="-783364" algn="l" defTabSz="3133457" rtl="0" eaLnBrk="1" latinLnBrk="0" hangingPunct="1">
        <a:spcBef>
          <a:spcPct val="20000"/>
        </a:spcBef>
        <a:buFont typeface="Arial" pitchFamily="34" charset="0"/>
        <a:buChar char="–"/>
        <a:defRPr sz="6900" kern="1200">
          <a:solidFill>
            <a:schemeClr val="tx1"/>
          </a:solidFill>
          <a:latin typeface="+mn-lt"/>
          <a:ea typeface="+mn-ea"/>
          <a:cs typeface="+mn-cs"/>
        </a:defRPr>
      </a:lvl4pPr>
      <a:lvl5pPr marL="7050278" indent="-783364" algn="l" defTabSz="3133457" rtl="0" eaLnBrk="1" latinLnBrk="0" hangingPunct="1">
        <a:spcBef>
          <a:spcPct val="20000"/>
        </a:spcBef>
        <a:buFont typeface="Arial" pitchFamily="34" charset="0"/>
        <a:buChar char="»"/>
        <a:defRPr sz="6900" kern="1200">
          <a:solidFill>
            <a:schemeClr val="tx1"/>
          </a:solidFill>
          <a:latin typeface="+mn-lt"/>
          <a:ea typeface="+mn-ea"/>
          <a:cs typeface="+mn-cs"/>
        </a:defRPr>
      </a:lvl5pPr>
      <a:lvl6pPr marL="8617007" indent="-783364" algn="l" defTabSz="3133457" rtl="0" eaLnBrk="1" latinLnBrk="0" hangingPunct="1">
        <a:spcBef>
          <a:spcPct val="20000"/>
        </a:spcBef>
        <a:buFont typeface="Arial" pitchFamily="34" charset="0"/>
        <a:buChar char="•"/>
        <a:defRPr sz="6900" kern="1200">
          <a:solidFill>
            <a:schemeClr val="tx1"/>
          </a:solidFill>
          <a:latin typeface="+mn-lt"/>
          <a:ea typeface="+mn-ea"/>
          <a:cs typeface="+mn-cs"/>
        </a:defRPr>
      </a:lvl6pPr>
      <a:lvl7pPr marL="10183735" indent="-783364" algn="l" defTabSz="3133457" rtl="0" eaLnBrk="1" latinLnBrk="0" hangingPunct="1">
        <a:spcBef>
          <a:spcPct val="20000"/>
        </a:spcBef>
        <a:buFont typeface="Arial" pitchFamily="34" charset="0"/>
        <a:buChar char="•"/>
        <a:defRPr sz="6900" kern="1200">
          <a:solidFill>
            <a:schemeClr val="tx1"/>
          </a:solidFill>
          <a:latin typeface="+mn-lt"/>
          <a:ea typeface="+mn-ea"/>
          <a:cs typeface="+mn-cs"/>
        </a:defRPr>
      </a:lvl7pPr>
      <a:lvl8pPr marL="11750464" indent="-783364" algn="l" defTabSz="3133457" rtl="0" eaLnBrk="1" latinLnBrk="0" hangingPunct="1">
        <a:spcBef>
          <a:spcPct val="20000"/>
        </a:spcBef>
        <a:buFont typeface="Arial" pitchFamily="34" charset="0"/>
        <a:buChar char="•"/>
        <a:defRPr sz="6900" kern="1200">
          <a:solidFill>
            <a:schemeClr val="tx1"/>
          </a:solidFill>
          <a:latin typeface="+mn-lt"/>
          <a:ea typeface="+mn-ea"/>
          <a:cs typeface="+mn-cs"/>
        </a:defRPr>
      </a:lvl8pPr>
      <a:lvl9pPr marL="13317192" indent="-783364" algn="l" defTabSz="3133457" rtl="0" eaLnBrk="1" latinLnBrk="0" hangingPunct="1">
        <a:spcBef>
          <a:spcPct val="20000"/>
        </a:spcBef>
        <a:buFont typeface="Arial" pitchFamily="34" charset="0"/>
        <a:buChar char="•"/>
        <a:defRPr sz="6900" kern="1200">
          <a:solidFill>
            <a:schemeClr val="tx1"/>
          </a:solidFill>
          <a:latin typeface="+mn-lt"/>
          <a:ea typeface="+mn-ea"/>
          <a:cs typeface="+mn-cs"/>
        </a:defRPr>
      </a:lvl9pPr>
    </p:bodyStyle>
    <p:otherStyle>
      <a:defPPr>
        <a:defRPr lang="en-US"/>
      </a:defPPr>
      <a:lvl1pPr marL="0" algn="l" defTabSz="3133457" rtl="0" eaLnBrk="1" latinLnBrk="0" hangingPunct="1">
        <a:defRPr sz="6200" kern="1200">
          <a:solidFill>
            <a:schemeClr val="tx1"/>
          </a:solidFill>
          <a:latin typeface="+mn-lt"/>
          <a:ea typeface="+mn-ea"/>
          <a:cs typeface="+mn-cs"/>
        </a:defRPr>
      </a:lvl1pPr>
      <a:lvl2pPr marL="1566729" algn="l" defTabSz="3133457" rtl="0" eaLnBrk="1" latinLnBrk="0" hangingPunct="1">
        <a:defRPr sz="6200" kern="1200">
          <a:solidFill>
            <a:schemeClr val="tx1"/>
          </a:solidFill>
          <a:latin typeface="+mn-lt"/>
          <a:ea typeface="+mn-ea"/>
          <a:cs typeface="+mn-cs"/>
        </a:defRPr>
      </a:lvl2pPr>
      <a:lvl3pPr marL="3133457" algn="l" defTabSz="3133457" rtl="0" eaLnBrk="1" latinLnBrk="0" hangingPunct="1">
        <a:defRPr sz="6200" kern="1200">
          <a:solidFill>
            <a:schemeClr val="tx1"/>
          </a:solidFill>
          <a:latin typeface="+mn-lt"/>
          <a:ea typeface="+mn-ea"/>
          <a:cs typeface="+mn-cs"/>
        </a:defRPr>
      </a:lvl3pPr>
      <a:lvl4pPr marL="4700186" algn="l" defTabSz="3133457" rtl="0" eaLnBrk="1" latinLnBrk="0" hangingPunct="1">
        <a:defRPr sz="6200" kern="1200">
          <a:solidFill>
            <a:schemeClr val="tx1"/>
          </a:solidFill>
          <a:latin typeface="+mn-lt"/>
          <a:ea typeface="+mn-ea"/>
          <a:cs typeface="+mn-cs"/>
        </a:defRPr>
      </a:lvl4pPr>
      <a:lvl5pPr marL="6266914" algn="l" defTabSz="3133457" rtl="0" eaLnBrk="1" latinLnBrk="0" hangingPunct="1">
        <a:defRPr sz="6200" kern="1200">
          <a:solidFill>
            <a:schemeClr val="tx1"/>
          </a:solidFill>
          <a:latin typeface="+mn-lt"/>
          <a:ea typeface="+mn-ea"/>
          <a:cs typeface="+mn-cs"/>
        </a:defRPr>
      </a:lvl5pPr>
      <a:lvl6pPr marL="7833643" algn="l" defTabSz="3133457" rtl="0" eaLnBrk="1" latinLnBrk="0" hangingPunct="1">
        <a:defRPr sz="6200" kern="1200">
          <a:solidFill>
            <a:schemeClr val="tx1"/>
          </a:solidFill>
          <a:latin typeface="+mn-lt"/>
          <a:ea typeface="+mn-ea"/>
          <a:cs typeface="+mn-cs"/>
        </a:defRPr>
      </a:lvl6pPr>
      <a:lvl7pPr marL="9400371" algn="l" defTabSz="3133457" rtl="0" eaLnBrk="1" latinLnBrk="0" hangingPunct="1">
        <a:defRPr sz="6200" kern="1200">
          <a:solidFill>
            <a:schemeClr val="tx1"/>
          </a:solidFill>
          <a:latin typeface="+mn-lt"/>
          <a:ea typeface="+mn-ea"/>
          <a:cs typeface="+mn-cs"/>
        </a:defRPr>
      </a:lvl7pPr>
      <a:lvl8pPr marL="10967100" algn="l" defTabSz="3133457" rtl="0" eaLnBrk="1" latinLnBrk="0" hangingPunct="1">
        <a:defRPr sz="6200" kern="1200">
          <a:solidFill>
            <a:schemeClr val="tx1"/>
          </a:solidFill>
          <a:latin typeface="+mn-lt"/>
          <a:ea typeface="+mn-ea"/>
          <a:cs typeface="+mn-cs"/>
        </a:defRPr>
      </a:lvl8pPr>
      <a:lvl9pPr marL="12533828" algn="l" defTabSz="3133457" rtl="0" eaLnBrk="1" latinLnBrk="0" hangingPunct="1">
        <a:defRPr sz="6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jpeg"/><Relationship Id="rId5" Type="http://schemas.openxmlformats.org/officeDocument/2006/relationships/image" Target="../media/image3.jpeg"/><Relationship Id="rId6" Type="http://schemas.openxmlformats.org/officeDocument/2006/relationships/image" Target="../media/image4.jpeg"/><Relationship Id="rId7" Type="http://schemas.openxmlformats.org/officeDocument/2006/relationships/image" Target="../media/image5.jpeg"/><Relationship Id="rId1" Type="http://schemas.openxmlformats.org/officeDocument/2006/relationships/slideLayout" Target="../slideLayouts/slideLayout5.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1645920" y="381000"/>
            <a:ext cx="12908280" cy="1676400"/>
          </a:xfrm>
        </p:spPr>
        <p:txBody>
          <a:bodyPr>
            <a:normAutofit fontScale="90000"/>
          </a:bodyPr>
          <a:lstStyle/>
          <a:p>
            <a:r>
              <a:rPr lang="en-US" dirty="0" smtClean="0"/>
              <a:t>MICROCEPHALY</a:t>
            </a:r>
            <a:endParaRPr lang="en-US" dirty="0"/>
          </a:p>
        </p:txBody>
      </p:sp>
      <p:sp>
        <p:nvSpPr>
          <p:cNvPr id="7" name="Text Placeholder 6"/>
          <p:cNvSpPr>
            <a:spLocks noGrp="1"/>
          </p:cNvSpPr>
          <p:nvPr>
            <p:ph type="body" idx="1"/>
          </p:nvPr>
        </p:nvSpPr>
        <p:spPr>
          <a:xfrm>
            <a:off x="762000" y="2667000"/>
            <a:ext cx="8107680" cy="1564638"/>
          </a:xfrm>
        </p:spPr>
        <p:txBody>
          <a:bodyPr>
            <a:normAutofit fontScale="85000" lnSpcReduction="10000"/>
          </a:bodyPr>
          <a:lstStyle/>
          <a:p>
            <a:r>
              <a:rPr lang="en-US" dirty="0" smtClean="0"/>
              <a:t>Overall Description</a:t>
            </a:r>
            <a:endParaRPr lang="en-US" dirty="0"/>
          </a:p>
        </p:txBody>
      </p:sp>
      <p:sp>
        <p:nvSpPr>
          <p:cNvPr id="8" name="Content Placeholder 7"/>
          <p:cNvSpPr>
            <a:spLocks noGrp="1"/>
          </p:cNvSpPr>
          <p:nvPr>
            <p:ph sz="half" idx="2"/>
          </p:nvPr>
        </p:nvSpPr>
        <p:spPr>
          <a:xfrm>
            <a:off x="533400" y="4267200"/>
            <a:ext cx="8107680" cy="5613400"/>
          </a:xfrm>
        </p:spPr>
        <p:txBody>
          <a:bodyPr>
            <a:normAutofit fontScale="92500" lnSpcReduction="20000"/>
          </a:bodyPr>
          <a:lstStyle/>
          <a:p>
            <a:r>
              <a:rPr lang="en-US" sz="3600" dirty="0" smtClean="0"/>
              <a:t>Microcephaly is a rare neurological condition that results in the head of an infant being smaller compared to the heads of the children of the same sex and age.</a:t>
            </a:r>
          </a:p>
          <a:p>
            <a:r>
              <a:rPr lang="en-US" sz="3600" dirty="0" smtClean="0"/>
              <a:t>It results when the brain develops abnormally in the womb or as it should after birth.</a:t>
            </a:r>
          </a:p>
          <a:p>
            <a:r>
              <a:rPr lang="en-US" sz="3600" dirty="0" smtClean="0"/>
              <a:t>This disease is defined as the head circumference being two standard deviations below the mean for a particular age and sex.                                                                                                                                 </a:t>
            </a:r>
            <a:endParaRPr lang="en-US" sz="3600" dirty="0"/>
          </a:p>
        </p:txBody>
      </p:sp>
      <p:sp>
        <p:nvSpPr>
          <p:cNvPr id="9" name="Text Placeholder 8"/>
          <p:cNvSpPr>
            <a:spLocks noGrp="1"/>
          </p:cNvSpPr>
          <p:nvPr>
            <p:ph type="body" sz="quarter" idx="3"/>
          </p:nvPr>
        </p:nvSpPr>
        <p:spPr>
          <a:xfrm>
            <a:off x="24307800" y="2362200"/>
            <a:ext cx="7650485" cy="1143000"/>
          </a:xfrm>
        </p:spPr>
        <p:txBody>
          <a:bodyPr>
            <a:normAutofit fontScale="77500" lnSpcReduction="20000"/>
          </a:bodyPr>
          <a:lstStyle/>
          <a:p>
            <a:r>
              <a:rPr lang="en-US" dirty="0" smtClean="0"/>
              <a:t>Complications</a:t>
            </a:r>
            <a:endParaRPr lang="en-US" dirty="0"/>
          </a:p>
        </p:txBody>
      </p:sp>
      <p:sp>
        <p:nvSpPr>
          <p:cNvPr id="10" name="Content Placeholder 9"/>
          <p:cNvSpPr>
            <a:spLocks noGrp="1"/>
          </p:cNvSpPr>
          <p:nvPr>
            <p:ph sz="quarter" idx="4"/>
          </p:nvPr>
        </p:nvSpPr>
        <p:spPr>
          <a:xfrm>
            <a:off x="24384000" y="3352800"/>
            <a:ext cx="7726685" cy="6019800"/>
          </a:xfrm>
        </p:spPr>
        <p:txBody>
          <a:bodyPr/>
          <a:lstStyle/>
          <a:p>
            <a:pPr marL="0" indent="0">
              <a:buNone/>
            </a:pPr>
            <a:r>
              <a:rPr lang="en-US" sz="3600" dirty="0" smtClean="0"/>
              <a:t>Some of the complications of microcephaly include</a:t>
            </a:r>
          </a:p>
          <a:p>
            <a:r>
              <a:rPr lang="en-US" sz="3600" dirty="0" smtClean="0"/>
              <a:t>Mental retardation</a:t>
            </a:r>
          </a:p>
          <a:p>
            <a:r>
              <a:rPr lang="en-US" sz="3600" dirty="0" smtClean="0"/>
              <a:t>Facial distortions</a:t>
            </a:r>
          </a:p>
          <a:p>
            <a:r>
              <a:rPr lang="en-US" sz="3600" dirty="0" smtClean="0"/>
              <a:t>Short stature and dwarfism</a:t>
            </a:r>
          </a:p>
          <a:p>
            <a:r>
              <a:rPr lang="en-US" sz="3600" dirty="0" smtClean="0"/>
              <a:t>Developmental delays such as movement and speech</a:t>
            </a:r>
          </a:p>
          <a:p>
            <a:r>
              <a:rPr lang="en-US" sz="3600" dirty="0" smtClean="0"/>
              <a:t>Seizures</a:t>
            </a:r>
          </a:p>
          <a:p>
            <a:r>
              <a:rPr lang="en-US" sz="3600" dirty="0" smtClean="0"/>
              <a:t>Hyperactivity</a:t>
            </a:r>
            <a:endParaRPr lang="en-US" sz="3600" dirty="0"/>
          </a:p>
        </p:txBody>
      </p:sp>
      <p:sp>
        <p:nvSpPr>
          <p:cNvPr id="14" name="TextBox 13"/>
          <p:cNvSpPr txBox="1"/>
          <p:nvPr/>
        </p:nvSpPr>
        <p:spPr>
          <a:xfrm>
            <a:off x="304800" y="16306800"/>
            <a:ext cx="7924800" cy="2000548"/>
          </a:xfrm>
          <a:prstGeom prst="rect">
            <a:avLst/>
          </a:prstGeom>
          <a:noFill/>
        </p:spPr>
        <p:txBody>
          <a:bodyPr wrap="square" rtlCol="0">
            <a:spAutoFit/>
          </a:bodyPr>
          <a:lstStyle/>
          <a:p>
            <a:r>
              <a:rPr lang="en-US" b="1" dirty="0" smtClean="0"/>
              <a:t>Prevalence of disease in US population</a:t>
            </a:r>
            <a:endParaRPr lang="en-US" b="1" dirty="0"/>
          </a:p>
        </p:txBody>
      </p:sp>
      <p:sp>
        <p:nvSpPr>
          <p:cNvPr id="15" name="TextBox 14"/>
          <p:cNvSpPr txBox="1"/>
          <p:nvPr/>
        </p:nvSpPr>
        <p:spPr>
          <a:xfrm>
            <a:off x="9067800" y="1981200"/>
            <a:ext cx="8305800" cy="2000548"/>
          </a:xfrm>
          <a:prstGeom prst="rect">
            <a:avLst/>
          </a:prstGeom>
          <a:noFill/>
        </p:spPr>
        <p:txBody>
          <a:bodyPr wrap="square" rtlCol="0">
            <a:spAutoFit/>
          </a:bodyPr>
          <a:lstStyle/>
          <a:p>
            <a:r>
              <a:rPr lang="en-US" b="1" dirty="0" smtClean="0"/>
              <a:t>Etiology-Causative Factors</a:t>
            </a:r>
            <a:endParaRPr lang="en-US" b="1" dirty="0"/>
          </a:p>
        </p:txBody>
      </p:sp>
      <p:sp>
        <p:nvSpPr>
          <p:cNvPr id="16" name="TextBox 15"/>
          <p:cNvSpPr txBox="1"/>
          <p:nvPr/>
        </p:nvSpPr>
        <p:spPr>
          <a:xfrm>
            <a:off x="8915400" y="12192000"/>
            <a:ext cx="7010400" cy="2000548"/>
          </a:xfrm>
          <a:prstGeom prst="rect">
            <a:avLst/>
          </a:prstGeom>
          <a:noFill/>
        </p:spPr>
        <p:txBody>
          <a:bodyPr wrap="square" rtlCol="0">
            <a:spAutoFit/>
          </a:bodyPr>
          <a:lstStyle/>
          <a:p>
            <a:r>
              <a:rPr lang="en-US" b="1" dirty="0" smtClean="0"/>
              <a:t>Pathogenesis/ Pathophysiology</a:t>
            </a:r>
            <a:endParaRPr lang="en-US" b="1" dirty="0"/>
          </a:p>
        </p:txBody>
      </p:sp>
      <p:sp>
        <p:nvSpPr>
          <p:cNvPr id="17" name="TextBox 16"/>
          <p:cNvSpPr txBox="1"/>
          <p:nvPr/>
        </p:nvSpPr>
        <p:spPr>
          <a:xfrm>
            <a:off x="16687800" y="2286000"/>
            <a:ext cx="6553200" cy="2000548"/>
          </a:xfrm>
          <a:prstGeom prst="rect">
            <a:avLst/>
          </a:prstGeom>
          <a:noFill/>
        </p:spPr>
        <p:txBody>
          <a:bodyPr wrap="square" rtlCol="0">
            <a:spAutoFit/>
          </a:bodyPr>
          <a:lstStyle/>
          <a:p>
            <a:r>
              <a:rPr lang="en-US" b="1" dirty="0" smtClean="0"/>
              <a:t>Clinical Manifestation</a:t>
            </a:r>
            <a:endParaRPr lang="en-US" b="1" dirty="0"/>
          </a:p>
        </p:txBody>
      </p:sp>
      <p:sp>
        <p:nvSpPr>
          <p:cNvPr id="18" name="TextBox 17"/>
          <p:cNvSpPr txBox="1"/>
          <p:nvPr/>
        </p:nvSpPr>
        <p:spPr>
          <a:xfrm>
            <a:off x="24155400" y="9372600"/>
            <a:ext cx="7162800" cy="1046440"/>
          </a:xfrm>
          <a:prstGeom prst="rect">
            <a:avLst/>
          </a:prstGeom>
          <a:noFill/>
        </p:spPr>
        <p:txBody>
          <a:bodyPr wrap="square" rtlCol="0">
            <a:spAutoFit/>
          </a:bodyPr>
          <a:lstStyle/>
          <a:p>
            <a:r>
              <a:rPr lang="en-US" b="1" dirty="0" smtClean="0"/>
              <a:t>Treatment Options</a:t>
            </a:r>
            <a:endParaRPr lang="en-US" b="1" dirty="0"/>
          </a:p>
        </p:txBody>
      </p:sp>
      <p:sp>
        <p:nvSpPr>
          <p:cNvPr id="19" name="TextBox 18"/>
          <p:cNvSpPr txBox="1"/>
          <p:nvPr/>
        </p:nvSpPr>
        <p:spPr>
          <a:xfrm flipH="1">
            <a:off x="24612600" y="15773400"/>
            <a:ext cx="5377869" cy="1046440"/>
          </a:xfrm>
          <a:prstGeom prst="rect">
            <a:avLst/>
          </a:prstGeom>
          <a:noFill/>
        </p:spPr>
        <p:txBody>
          <a:bodyPr wrap="square" rtlCol="0">
            <a:spAutoFit/>
          </a:bodyPr>
          <a:lstStyle/>
          <a:p>
            <a:r>
              <a:rPr lang="en-US" b="1" dirty="0" smtClean="0"/>
              <a:t>Prognosis</a:t>
            </a:r>
            <a:endParaRPr lang="en-US" b="1" dirty="0"/>
          </a:p>
        </p:txBody>
      </p:sp>
      <p:sp>
        <p:nvSpPr>
          <p:cNvPr id="20" name="TextBox 19"/>
          <p:cNvSpPr txBox="1"/>
          <p:nvPr/>
        </p:nvSpPr>
        <p:spPr>
          <a:xfrm>
            <a:off x="914400" y="18518394"/>
            <a:ext cx="6422571" cy="3416320"/>
          </a:xfrm>
          <a:prstGeom prst="rect">
            <a:avLst/>
          </a:prstGeom>
          <a:noFill/>
        </p:spPr>
        <p:txBody>
          <a:bodyPr wrap="square" rtlCol="0">
            <a:spAutoFit/>
          </a:bodyPr>
          <a:lstStyle/>
          <a:p>
            <a:pPr marL="571500" indent="-571500">
              <a:buFont typeface="Arial" pitchFamily="34" charset="0"/>
              <a:buChar char="•"/>
            </a:pPr>
            <a:r>
              <a:rPr lang="en-US" sz="3600" dirty="0" smtClean="0"/>
              <a:t>Approximately a median prevalence or microcephaly in the United States was approximated as 7 births out of 10,000 (Graham et al 2017)</a:t>
            </a:r>
          </a:p>
          <a:p>
            <a:pPr marL="571500" indent="-571500">
              <a:buFont typeface="Arial" pitchFamily="34" charset="0"/>
              <a:buChar char="•"/>
            </a:pPr>
            <a:endParaRPr lang="en-US" sz="3600" dirty="0"/>
          </a:p>
        </p:txBody>
      </p:sp>
      <p:sp>
        <p:nvSpPr>
          <p:cNvPr id="21" name="TextBox 20"/>
          <p:cNvSpPr txBox="1"/>
          <p:nvPr/>
        </p:nvSpPr>
        <p:spPr>
          <a:xfrm>
            <a:off x="9144000" y="3886200"/>
            <a:ext cx="6553200" cy="8402300"/>
          </a:xfrm>
          <a:prstGeom prst="rect">
            <a:avLst/>
          </a:prstGeom>
          <a:noFill/>
        </p:spPr>
        <p:txBody>
          <a:bodyPr wrap="square" rtlCol="0">
            <a:spAutoFit/>
          </a:bodyPr>
          <a:lstStyle/>
          <a:p>
            <a:r>
              <a:rPr lang="en-US" sz="3600" dirty="0" smtClean="0"/>
              <a:t>Some of the causes include</a:t>
            </a:r>
          </a:p>
          <a:p>
            <a:pPr marL="571500" indent="-571500">
              <a:buFont typeface="Arial" pitchFamily="34" charset="0"/>
              <a:buChar char="•"/>
            </a:pPr>
            <a:r>
              <a:rPr lang="en-US" sz="3600" dirty="0" smtClean="0"/>
              <a:t>Chromosomal abnormalities- conditions such as down syndrome.</a:t>
            </a:r>
          </a:p>
          <a:p>
            <a:pPr marL="571500" indent="-571500">
              <a:buFont typeface="Arial" pitchFamily="34" charset="0"/>
              <a:buChar char="•"/>
            </a:pPr>
            <a:r>
              <a:rPr lang="en-US" sz="3600" dirty="0" smtClean="0"/>
              <a:t>Decreased oxygen due to complications during delivery or pregnancy.</a:t>
            </a:r>
          </a:p>
          <a:p>
            <a:pPr marL="571500" indent="-571500">
              <a:buFont typeface="Arial" pitchFamily="34" charset="0"/>
              <a:buChar char="•"/>
            </a:pPr>
            <a:r>
              <a:rPr lang="en-US" sz="3600" dirty="0" smtClean="0"/>
              <a:t>Exposure to drugs and other toxic chemicals in the womb.</a:t>
            </a:r>
          </a:p>
          <a:p>
            <a:pPr marL="571500" indent="-571500">
              <a:buFont typeface="Arial" pitchFamily="34" charset="0"/>
              <a:buChar char="•"/>
            </a:pPr>
            <a:r>
              <a:rPr lang="en-US" sz="3600" dirty="0" smtClean="0"/>
              <a:t>Severe cases of malnutrition that may affect the development of the baby</a:t>
            </a:r>
          </a:p>
          <a:p>
            <a:pPr marL="571500" indent="-571500">
              <a:buFont typeface="Arial" pitchFamily="34" charset="0"/>
              <a:buChar char="•"/>
            </a:pPr>
            <a:r>
              <a:rPr lang="en-US" sz="3600" dirty="0" smtClean="0"/>
              <a:t>Infections of the fetus in the womb such as measles and chicken pox.</a:t>
            </a:r>
          </a:p>
        </p:txBody>
      </p:sp>
      <p:sp>
        <p:nvSpPr>
          <p:cNvPr id="23" name="TextBox 22"/>
          <p:cNvSpPr txBox="1"/>
          <p:nvPr/>
        </p:nvSpPr>
        <p:spPr>
          <a:xfrm>
            <a:off x="16687800" y="4343400"/>
            <a:ext cx="5562600" cy="6740307"/>
          </a:xfrm>
          <a:prstGeom prst="rect">
            <a:avLst/>
          </a:prstGeom>
          <a:noFill/>
        </p:spPr>
        <p:txBody>
          <a:bodyPr wrap="square" rtlCol="0">
            <a:spAutoFit/>
          </a:bodyPr>
          <a:lstStyle/>
          <a:p>
            <a:pPr marL="571500" indent="-571500">
              <a:buFont typeface="Arial" pitchFamily="34" charset="0"/>
              <a:buChar char="•"/>
            </a:pPr>
            <a:r>
              <a:rPr lang="en-US" sz="3600" dirty="0" smtClean="0"/>
              <a:t>Smaller head circumference</a:t>
            </a:r>
          </a:p>
          <a:p>
            <a:pPr marL="571500" indent="-571500">
              <a:buFont typeface="Arial" pitchFamily="34" charset="0"/>
              <a:buChar char="•"/>
            </a:pPr>
            <a:r>
              <a:rPr lang="en-US" sz="3600" dirty="0" smtClean="0"/>
              <a:t>Developmental delays</a:t>
            </a:r>
          </a:p>
          <a:p>
            <a:pPr marL="571500" indent="-571500">
              <a:buFont typeface="Arial" pitchFamily="34" charset="0"/>
              <a:buChar char="•"/>
            </a:pPr>
            <a:r>
              <a:rPr lang="en-US" sz="3600" dirty="0" smtClean="0"/>
              <a:t>Trouble while swallowing and feeding</a:t>
            </a:r>
          </a:p>
          <a:p>
            <a:pPr marL="571500" indent="-571500">
              <a:buFont typeface="Arial" pitchFamily="34" charset="0"/>
              <a:buChar char="•"/>
            </a:pPr>
            <a:r>
              <a:rPr lang="en-US" sz="3600" dirty="0" smtClean="0"/>
              <a:t>Facial distortions</a:t>
            </a:r>
          </a:p>
          <a:p>
            <a:pPr marL="571500" indent="-571500">
              <a:buFont typeface="Arial" pitchFamily="34" charset="0"/>
              <a:buChar char="•"/>
            </a:pPr>
            <a:r>
              <a:rPr lang="en-US" sz="3600" dirty="0" smtClean="0"/>
              <a:t>Seizures</a:t>
            </a:r>
          </a:p>
          <a:p>
            <a:pPr marL="571500" indent="-571500">
              <a:buFont typeface="Arial" pitchFamily="34" charset="0"/>
              <a:buChar char="•"/>
            </a:pPr>
            <a:r>
              <a:rPr lang="en-US" sz="3600" dirty="0" smtClean="0"/>
              <a:t>Mental retardation</a:t>
            </a:r>
          </a:p>
          <a:p>
            <a:pPr marL="571500" indent="-571500">
              <a:buFont typeface="Arial" pitchFamily="34" charset="0"/>
              <a:buChar char="•"/>
            </a:pPr>
            <a:r>
              <a:rPr lang="en-US" sz="3600" dirty="0" smtClean="0"/>
              <a:t>Speech problems</a:t>
            </a:r>
          </a:p>
          <a:p>
            <a:pPr marL="571500" indent="-571500">
              <a:buFont typeface="Arial" pitchFamily="34" charset="0"/>
              <a:buChar char="•"/>
            </a:pPr>
            <a:r>
              <a:rPr lang="en-US" sz="3600" dirty="0" smtClean="0"/>
              <a:t>Hearing loss</a:t>
            </a:r>
          </a:p>
          <a:p>
            <a:pPr marL="571500" indent="-571500">
              <a:buFont typeface="Arial" pitchFamily="34" charset="0"/>
              <a:buChar char="•"/>
            </a:pPr>
            <a:r>
              <a:rPr lang="en-US" sz="3600" dirty="0" smtClean="0"/>
              <a:t>Vision Problems (James, 2016).</a:t>
            </a:r>
            <a:endParaRPr lang="en-US" sz="3600" dirty="0"/>
          </a:p>
        </p:txBody>
      </p:sp>
      <p:sp>
        <p:nvSpPr>
          <p:cNvPr id="24" name="TextBox 23"/>
          <p:cNvSpPr txBox="1"/>
          <p:nvPr/>
        </p:nvSpPr>
        <p:spPr>
          <a:xfrm>
            <a:off x="9067800" y="14129955"/>
            <a:ext cx="6019800" cy="7848302"/>
          </a:xfrm>
          <a:prstGeom prst="rect">
            <a:avLst/>
          </a:prstGeom>
          <a:noFill/>
        </p:spPr>
        <p:txBody>
          <a:bodyPr wrap="square" rtlCol="0">
            <a:spAutoFit/>
          </a:bodyPr>
          <a:lstStyle/>
          <a:p>
            <a:r>
              <a:rPr lang="en-US" sz="3600" dirty="0" smtClean="0"/>
              <a:t>It results as a result of diminished size of the cerebral cortex. The problem arises during fetal or embryonic development. This is due to insufficient proliferation of , the neural stem cell, its death or the death of neurons, or premature or impaired neurogenesis. Diseases such as Zika do kill or infect the primary stem cell resulting to the loss of future growing neurons (Ariana, 2016).</a:t>
            </a:r>
            <a:endParaRPr lang="en-US" sz="3600" dirty="0"/>
          </a:p>
        </p:txBody>
      </p:sp>
      <p:sp>
        <p:nvSpPr>
          <p:cNvPr id="25" name="TextBox 24"/>
          <p:cNvSpPr txBox="1"/>
          <p:nvPr/>
        </p:nvSpPr>
        <p:spPr>
          <a:xfrm>
            <a:off x="24231600" y="10591800"/>
            <a:ext cx="7848600" cy="2862322"/>
          </a:xfrm>
          <a:prstGeom prst="rect">
            <a:avLst/>
          </a:prstGeom>
          <a:noFill/>
        </p:spPr>
        <p:txBody>
          <a:bodyPr wrap="square" rtlCol="0">
            <a:spAutoFit/>
          </a:bodyPr>
          <a:lstStyle/>
          <a:p>
            <a:r>
              <a:rPr lang="en-US" sz="3600" dirty="0" smtClean="0"/>
              <a:t>The is no treatment for microcephaly. Treatment is done by supporting the patients (Casey, 2016). Below is a patient during a physical therapy session</a:t>
            </a:r>
          </a:p>
          <a:p>
            <a:endParaRPr lang="en-US" sz="3600" dirty="0"/>
          </a:p>
        </p:txBody>
      </p:sp>
      <p:sp>
        <p:nvSpPr>
          <p:cNvPr id="26" name="TextBox 25"/>
          <p:cNvSpPr txBox="1"/>
          <p:nvPr/>
        </p:nvSpPr>
        <p:spPr>
          <a:xfrm>
            <a:off x="24612600" y="16992600"/>
            <a:ext cx="7239000" cy="4524315"/>
          </a:xfrm>
          <a:prstGeom prst="rect">
            <a:avLst/>
          </a:prstGeom>
          <a:noFill/>
        </p:spPr>
        <p:txBody>
          <a:bodyPr wrap="square" rtlCol="0">
            <a:spAutoFit/>
          </a:bodyPr>
          <a:lstStyle/>
          <a:p>
            <a:r>
              <a:rPr lang="en-US" sz="3600" dirty="0" smtClean="0"/>
              <a:t>Microcephaly disease prognosis varies depending on existing medical conditions. Generally the life expectancy for the children with microcephaly is reduced. Prospects of achieving the right head circumference and normal brain functioning is quite poor.</a:t>
            </a:r>
            <a:endParaRPr lang="en-US" sz="36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679400" y="12877800"/>
            <a:ext cx="60198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800" y="12725400"/>
            <a:ext cx="7968343" cy="3656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9525000"/>
            <a:ext cx="7162800" cy="33729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087600" y="11125200"/>
            <a:ext cx="7543800" cy="490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0" y="16611600"/>
            <a:ext cx="6934200" cy="46939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95891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References</a:t>
            </a:r>
            <a:endParaRPr lang="en-US" dirty="0"/>
          </a:p>
        </p:txBody>
      </p:sp>
      <p:sp>
        <p:nvSpPr>
          <p:cNvPr id="8" name="Content Placeholder 7"/>
          <p:cNvSpPr>
            <a:spLocks noGrp="1"/>
          </p:cNvSpPr>
          <p:nvPr>
            <p:ph idx="1"/>
          </p:nvPr>
        </p:nvSpPr>
        <p:spPr/>
        <p:txBody>
          <a:bodyPr>
            <a:normAutofit fontScale="92500" lnSpcReduction="10000"/>
          </a:bodyPr>
          <a:lstStyle/>
          <a:p>
            <a:r>
              <a:rPr lang="en-US" dirty="0" smtClean="0"/>
              <a:t>Ariana, E. (February 2, 2016). “Zika Crisis: What is Microcephaly? And What does this mean for Babies”</a:t>
            </a:r>
          </a:p>
          <a:p>
            <a:r>
              <a:rPr lang="en-US" dirty="0" smtClean="0"/>
              <a:t>Graham, K; </a:t>
            </a:r>
            <a:r>
              <a:rPr lang="en-US" dirty="0" err="1" smtClean="0"/>
              <a:t>Fox,D</a:t>
            </a:r>
            <a:r>
              <a:rPr lang="en-US" dirty="0" smtClean="0"/>
              <a:t>.; Talati, A. (February 9, 2017). “Prevalence and Clinical Attributes of Congenital Microcephaly”</a:t>
            </a:r>
          </a:p>
          <a:p>
            <a:r>
              <a:rPr lang="en-US" dirty="0" smtClean="0"/>
              <a:t>Casey, S. (April 17, 2016). “What is the Treatment for Microcephaly? Options are limited for now”</a:t>
            </a:r>
          </a:p>
          <a:p>
            <a:r>
              <a:rPr lang="en-US" dirty="0" smtClean="0"/>
              <a:t>James, J. (June 10, 2016). “Microcephaly Clinical Presentation”</a:t>
            </a:r>
          </a:p>
          <a:p>
            <a:endParaRPr lang="en-US" dirty="0" smtClean="0"/>
          </a:p>
          <a:p>
            <a:endParaRPr lang="en-US" dirty="0"/>
          </a:p>
        </p:txBody>
      </p:sp>
    </p:spTree>
    <p:extLst>
      <p:ext uri="{BB962C8B-B14F-4D97-AF65-F5344CB8AC3E}">
        <p14:creationId xmlns:p14="http://schemas.microsoft.com/office/powerpoint/2010/main" val="34717240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208</TotalTime>
  <Words>454</Words>
  <Application>Microsoft Macintosh PowerPoint</Application>
  <PresentationFormat>Custom</PresentationFormat>
  <Paragraphs>44</Paragraphs>
  <Slides>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Calibri</vt:lpstr>
      <vt:lpstr>Arial</vt:lpstr>
      <vt:lpstr>Office Theme</vt:lpstr>
      <vt:lpstr>MICROCEPHALY</vt:lpstr>
      <vt:lpstr>References</vt:lpstr>
    </vt:vector>
  </TitlesOfParts>
  <Company>Duanez</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JOELZ</dc:creator>
  <cp:lastModifiedBy>Dayana Gonzalez</cp:lastModifiedBy>
  <cp:revision>22</cp:revision>
  <dcterms:created xsi:type="dcterms:W3CDTF">2017-07-28T12:22:31Z</dcterms:created>
  <dcterms:modified xsi:type="dcterms:W3CDTF">2017-07-31T12:04:34Z</dcterms:modified>
</cp:coreProperties>
</file>