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2918400" cy="21945600"/>
  <p:notesSz cx="6858000" cy="9144000"/>
  <p:defaultTextStyle>
    <a:defPPr>
      <a:defRPr lang="en-US"/>
    </a:defPPr>
    <a:lvl1pPr marL="0" algn="l" defTabSz="3135020" rtl="0" eaLnBrk="1" latinLnBrk="0" hangingPunct="1">
      <a:defRPr sz="6200" kern="1200">
        <a:solidFill>
          <a:schemeClr val="tx1"/>
        </a:solidFill>
        <a:latin typeface="+mn-lt"/>
        <a:ea typeface="+mn-ea"/>
        <a:cs typeface="+mn-cs"/>
      </a:defRPr>
    </a:lvl1pPr>
    <a:lvl2pPr marL="1567510" algn="l" defTabSz="3135020" rtl="0" eaLnBrk="1" latinLnBrk="0" hangingPunct="1">
      <a:defRPr sz="6200" kern="1200">
        <a:solidFill>
          <a:schemeClr val="tx1"/>
        </a:solidFill>
        <a:latin typeface="+mn-lt"/>
        <a:ea typeface="+mn-ea"/>
        <a:cs typeface="+mn-cs"/>
      </a:defRPr>
    </a:lvl2pPr>
    <a:lvl3pPr marL="3135020" algn="l" defTabSz="3135020" rtl="0" eaLnBrk="1" latinLnBrk="0" hangingPunct="1">
      <a:defRPr sz="6200" kern="1200">
        <a:solidFill>
          <a:schemeClr val="tx1"/>
        </a:solidFill>
        <a:latin typeface="+mn-lt"/>
        <a:ea typeface="+mn-ea"/>
        <a:cs typeface="+mn-cs"/>
      </a:defRPr>
    </a:lvl3pPr>
    <a:lvl4pPr marL="4702531" algn="l" defTabSz="3135020" rtl="0" eaLnBrk="1" latinLnBrk="0" hangingPunct="1">
      <a:defRPr sz="6200" kern="1200">
        <a:solidFill>
          <a:schemeClr val="tx1"/>
        </a:solidFill>
        <a:latin typeface="+mn-lt"/>
        <a:ea typeface="+mn-ea"/>
        <a:cs typeface="+mn-cs"/>
      </a:defRPr>
    </a:lvl4pPr>
    <a:lvl5pPr marL="6270041" algn="l" defTabSz="3135020" rtl="0" eaLnBrk="1" latinLnBrk="0" hangingPunct="1">
      <a:defRPr sz="6200" kern="1200">
        <a:solidFill>
          <a:schemeClr val="tx1"/>
        </a:solidFill>
        <a:latin typeface="+mn-lt"/>
        <a:ea typeface="+mn-ea"/>
        <a:cs typeface="+mn-cs"/>
      </a:defRPr>
    </a:lvl5pPr>
    <a:lvl6pPr marL="7837551" algn="l" defTabSz="3135020" rtl="0" eaLnBrk="1" latinLnBrk="0" hangingPunct="1">
      <a:defRPr sz="6200" kern="1200">
        <a:solidFill>
          <a:schemeClr val="tx1"/>
        </a:solidFill>
        <a:latin typeface="+mn-lt"/>
        <a:ea typeface="+mn-ea"/>
        <a:cs typeface="+mn-cs"/>
      </a:defRPr>
    </a:lvl6pPr>
    <a:lvl7pPr marL="9405061" algn="l" defTabSz="3135020" rtl="0" eaLnBrk="1" latinLnBrk="0" hangingPunct="1">
      <a:defRPr sz="6200" kern="1200">
        <a:solidFill>
          <a:schemeClr val="tx1"/>
        </a:solidFill>
        <a:latin typeface="+mn-lt"/>
        <a:ea typeface="+mn-ea"/>
        <a:cs typeface="+mn-cs"/>
      </a:defRPr>
    </a:lvl7pPr>
    <a:lvl8pPr marL="10972571" algn="l" defTabSz="3135020" rtl="0" eaLnBrk="1" latinLnBrk="0" hangingPunct="1">
      <a:defRPr sz="6200" kern="1200">
        <a:solidFill>
          <a:schemeClr val="tx1"/>
        </a:solidFill>
        <a:latin typeface="+mn-lt"/>
        <a:ea typeface="+mn-ea"/>
        <a:cs typeface="+mn-cs"/>
      </a:defRPr>
    </a:lvl8pPr>
    <a:lvl9pPr marL="12540082" algn="l" defTabSz="3135020" rtl="0" eaLnBrk="1" latinLnBrk="0" hangingPunct="1">
      <a:defRPr sz="6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24" d="100"/>
          <a:sy n="24" d="100"/>
        </p:scale>
        <p:origin x="-1536" y="-144"/>
      </p:cViewPr>
      <p:guideLst>
        <p:guide orient="horz" pos="6912"/>
        <p:guide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6817362"/>
            <a:ext cx="27980640" cy="470408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760" y="12435840"/>
            <a:ext cx="23042880" cy="5608320"/>
          </a:xfrm>
        </p:spPr>
        <p:txBody>
          <a:bodyPr/>
          <a:lstStyle>
            <a:lvl1pPr marL="0" indent="0" algn="ctr">
              <a:buNone/>
              <a:defRPr>
                <a:solidFill>
                  <a:schemeClr val="tx1">
                    <a:tint val="75000"/>
                  </a:schemeClr>
                </a:solidFill>
              </a:defRPr>
            </a:lvl1pPr>
            <a:lvl2pPr marL="1567510" indent="0" algn="ctr">
              <a:buNone/>
              <a:defRPr>
                <a:solidFill>
                  <a:schemeClr val="tx1">
                    <a:tint val="75000"/>
                  </a:schemeClr>
                </a:solidFill>
              </a:defRPr>
            </a:lvl2pPr>
            <a:lvl3pPr marL="3135020" indent="0" algn="ctr">
              <a:buNone/>
              <a:defRPr>
                <a:solidFill>
                  <a:schemeClr val="tx1">
                    <a:tint val="75000"/>
                  </a:schemeClr>
                </a:solidFill>
              </a:defRPr>
            </a:lvl3pPr>
            <a:lvl4pPr marL="4702531" indent="0" algn="ctr">
              <a:buNone/>
              <a:defRPr>
                <a:solidFill>
                  <a:schemeClr val="tx1">
                    <a:tint val="75000"/>
                  </a:schemeClr>
                </a:solidFill>
              </a:defRPr>
            </a:lvl4pPr>
            <a:lvl5pPr marL="6270041" indent="0" algn="ctr">
              <a:buNone/>
              <a:defRPr>
                <a:solidFill>
                  <a:schemeClr val="tx1">
                    <a:tint val="75000"/>
                  </a:schemeClr>
                </a:solidFill>
              </a:defRPr>
            </a:lvl5pPr>
            <a:lvl6pPr marL="7837551" indent="0" algn="ctr">
              <a:buNone/>
              <a:defRPr>
                <a:solidFill>
                  <a:schemeClr val="tx1">
                    <a:tint val="75000"/>
                  </a:schemeClr>
                </a:solidFill>
              </a:defRPr>
            </a:lvl6pPr>
            <a:lvl7pPr marL="9405061" indent="0" algn="ctr">
              <a:buNone/>
              <a:defRPr>
                <a:solidFill>
                  <a:schemeClr val="tx1">
                    <a:tint val="75000"/>
                  </a:schemeClr>
                </a:solidFill>
              </a:defRPr>
            </a:lvl7pPr>
            <a:lvl8pPr marL="10972571" indent="0" algn="ctr">
              <a:buNone/>
              <a:defRPr>
                <a:solidFill>
                  <a:schemeClr val="tx1">
                    <a:tint val="75000"/>
                  </a:schemeClr>
                </a:solidFill>
              </a:defRPr>
            </a:lvl8pPr>
            <a:lvl9pPr marL="12540082"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407CEE-255F-4025-889E-E7A1716C25D4}" type="datetimeFigureOut">
              <a:rPr lang="en-US" smtClean="0"/>
              <a:t>7/29/2017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FC91FE-5999-493A-B606-21577A2B679F}" type="slidenum">
              <a:rPr lang="en-US" smtClean="0"/>
              <a:t>‹#›</a:t>
            </a:fld>
            <a:endParaRPr lang="en-US" dirty="0"/>
          </a:p>
        </p:txBody>
      </p:sp>
    </p:spTree>
    <p:extLst>
      <p:ext uri="{BB962C8B-B14F-4D97-AF65-F5344CB8AC3E}">
        <p14:creationId xmlns:p14="http://schemas.microsoft.com/office/powerpoint/2010/main" val="2554205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407CEE-255F-4025-889E-E7A1716C25D4}" type="datetimeFigureOut">
              <a:rPr lang="en-US" smtClean="0"/>
              <a:t>7/29/2017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FC91FE-5999-493A-B606-21577A2B679F}" type="slidenum">
              <a:rPr lang="en-US" smtClean="0"/>
              <a:t>‹#›</a:t>
            </a:fld>
            <a:endParaRPr lang="en-US" dirty="0"/>
          </a:p>
        </p:txBody>
      </p:sp>
    </p:spTree>
    <p:extLst>
      <p:ext uri="{BB962C8B-B14F-4D97-AF65-F5344CB8AC3E}">
        <p14:creationId xmlns:p14="http://schemas.microsoft.com/office/powerpoint/2010/main" val="3738111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919310" y="2814321"/>
            <a:ext cx="26660477" cy="5991860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926459" y="2814321"/>
            <a:ext cx="79444213" cy="5991860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407CEE-255F-4025-889E-E7A1716C25D4}" type="datetimeFigureOut">
              <a:rPr lang="en-US" smtClean="0"/>
              <a:t>7/29/2017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FC91FE-5999-493A-B606-21577A2B679F}" type="slidenum">
              <a:rPr lang="en-US" smtClean="0"/>
              <a:t>‹#›</a:t>
            </a:fld>
            <a:endParaRPr lang="en-US" dirty="0"/>
          </a:p>
        </p:txBody>
      </p:sp>
    </p:spTree>
    <p:extLst>
      <p:ext uri="{BB962C8B-B14F-4D97-AF65-F5344CB8AC3E}">
        <p14:creationId xmlns:p14="http://schemas.microsoft.com/office/powerpoint/2010/main" val="3719261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407CEE-255F-4025-889E-E7A1716C25D4}" type="datetimeFigureOut">
              <a:rPr lang="en-US" smtClean="0"/>
              <a:t>7/29/2017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FC91FE-5999-493A-B606-21577A2B679F}" type="slidenum">
              <a:rPr lang="en-US" smtClean="0"/>
              <a:t>‹#›</a:t>
            </a:fld>
            <a:endParaRPr lang="en-US" dirty="0"/>
          </a:p>
        </p:txBody>
      </p:sp>
    </p:spTree>
    <p:extLst>
      <p:ext uri="{BB962C8B-B14F-4D97-AF65-F5344CB8AC3E}">
        <p14:creationId xmlns:p14="http://schemas.microsoft.com/office/powerpoint/2010/main" val="3474431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7" y="14102082"/>
            <a:ext cx="27980640" cy="4358640"/>
          </a:xfrm>
        </p:spPr>
        <p:txBody>
          <a:bodyPr anchor="t"/>
          <a:lstStyle>
            <a:lvl1pPr algn="l">
              <a:defRPr sz="137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7" y="9301483"/>
            <a:ext cx="27980640" cy="4800598"/>
          </a:xfrm>
        </p:spPr>
        <p:txBody>
          <a:bodyPr anchor="b"/>
          <a:lstStyle>
            <a:lvl1pPr marL="0" indent="0">
              <a:buNone/>
              <a:defRPr sz="6900">
                <a:solidFill>
                  <a:schemeClr val="tx1">
                    <a:tint val="75000"/>
                  </a:schemeClr>
                </a:solidFill>
              </a:defRPr>
            </a:lvl1pPr>
            <a:lvl2pPr marL="1567510" indent="0">
              <a:buNone/>
              <a:defRPr sz="6200">
                <a:solidFill>
                  <a:schemeClr val="tx1">
                    <a:tint val="75000"/>
                  </a:schemeClr>
                </a:solidFill>
              </a:defRPr>
            </a:lvl2pPr>
            <a:lvl3pPr marL="3135020" indent="0">
              <a:buNone/>
              <a:defRPr sz="5500">
                <a:solidFill>
                  <a:schemeClr val="tx1">
                    <a:tint val="75000"/>
                  </a:schemeClr>
                </a:solidFill>
              </a:defRPr>
            </a:lvl3pPr>
            <a:lvl4pPr marL="4702531" indent="0">
              <a:buNone/>
              <a:defRPr sz="4800">
                <a:solidFill>
                  <a:schemeClr val="tx1">
                    <a:tint val="75000"/>
                  </a:schemeClr>
                </a:solidFill>
              </a:defRPr>
            </a:lvl4pPr>
            <a:lvl5pPr marL="6270041" indent="0">
              <a:buNone/>
              <a:defRPr sz="4800">
                <a:solidFill>
                  <a:schemeClr val="tx1">
                    <a:tint val="75000"/>
                  </a:schemeClr>
                </a:solidFill>
              </a:defRPr>
            </a:lvl5pPr>
            <a:lvl6pPr marL="7837551" indent="0">
              <a:buNone/>
              <a:defRPr sz="4800">
                <a:solidFill>
                  <a:schemeClr val="tx1">
                    <a:tint val="75000"/>
                  </a:schemeClr>
                </a:solidFill>
              </a:defRPr>
            </a:lvl6pPr>
            <a:lvl7pPr marL="9405061" indent="0">
              <a:buNone/>
              <a:defRPr sz="4800">
                <a:solidFill>
                  <a:schemeClr val="tx1">
                    <a:tint val="75000"/>
                  </a:schemeClr>
                </a:solidFill>
              </a:defRPr>
            </a:lvl7pPr>
            <a:lvl8pPr marL="10972571" indent="0">
              <a:buNone/>
              <a:defRPr sz="4800">
                <a:solidFill>
                  <a:schemeClr val="tx1">
                    <a:tint val="75000"/>
                  </a:schemeClr>
                </a:solidFill>
              </a:defRPr>
            </a:lvl8pPr>
            <a:lvl9pPr marL="12540082" indent="0">
              <a:buNone/>
              <a:defRPr sz="4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407CEE-255F-4025-889E-E7A1716C25D4}" type="datetimeFigureOut">
              <a:rPr lang="en-US" smtClean="0"/>
              <a:t>7/29/2017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FC91FE-5999-493A-B606-21577A2B679F}" type="slidenum">
              <a:rPr lang="en-US" smtClean="0"/>
              <a:t>‹#›</a:t>
            </a:fld>
            <a:endParaRPr lang="en-US" dirty="0"/>
          </a:p>
        </p:txBody>
      </p:sp>
    </p:spTree>
    <p:extLst>
      <p:ext uri="{BB962C8B-B14F-4D97-AF65-F5344CB8AC3E}">
        <p14:creationId xmlns:p14="http://schemas.microsoft.com/office/powerpoint/2010/main" val="2074560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926457" y="16388081"/>
            <a:ext cx="53052343" cy="46344842"/>
          </a:xfrm>
        </p:spPr>
        <p:txBody>
          <a:bodyPr/>
          <a:lstStyle>
            <a:lvl1pPr>
              <a:defRPr sz="9600"/>
            </a:lvl1pPr>
            <a:lvl2pPr>
              <a:defRPr sz="82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527442" y="16388081"/>
            <a:ext cx="53052347" cy="46344842"/>
          </a:xfrm>
        </p:spPr>
        <p:txBody>
          <a:bodyPr/>
          <a:lstStyle>
            <a:lvl1pPr>
              <a:defRPr sz="9600"/>
            </a:lvl1pPr>
            <a:lvl2pPr>
              <a:defRPr sz="82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407CEE-255F-4025-889E-E7A1716C25D4}" type="datetimeFigureOut">
              <a:rPr lang="en-US" smtClean="0"/>
              <a:t>7/29/2017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FC91FE-5999-493A-B606-21577A2B679F}" type="slidenum">
              <a:rPr lang="en-US" smtClean="0"/>
              <a:t>‹#›</a:t>
            </a:fld>
            <a:endParaRPr lang="en-US" dirty="0"/>
          </a:p>
        </p:txBody>
      </p:sp>
    </p:spTree>
    <p:extLst>
      <p:ext uri="{BB962C8B-B14F-4D97-AF65-F5344CB8AC3E}">
        <p14:creationId xmlns:p14="http://schemas.microsoft.com/office/powerpoint/2010/main" val="3694715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78842"/>
            <a:ext cx="29626560"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920" y="4912362"/>
            <a:ext cx="14544677" cy="2047238"/>
          </a:xfrm>
        </p:spPr>
        <p:txBody>
          <a:bodyPr anchor="b"/>
          <a:lstStyle>
            <a:lvl1pPr marL="0" indent="0">
              <a:buNone/>
              <a:defRPr sz="8200" b="1"/>
            </a:lvl1pPr>
            <a:lvl2pPr marL="1567510" indent="0">
              <a:buNone/>
              <a:defRPr sz="6900" b="1"/>
            </a:lvl2pPr>
            <a:lvl3pPr marL="3135020" indent="0">
              <a:buNone/>
              <a:defRPr sz="6200" b="1"/>
            </a:lvl3pPr>
            <a:lvl4pPr marL="4702531" indent="0">
              <a:buNone/>
              <a:defRPr sz="5500" b="1"/>
            </a:lvl4pPr>
            <a:lvl5pPr marL="6270041" indent="0">
              <a:buNone/>
              <a:defRPr sz="5500" b="1"/>
            </a:lvl5pPr>
            <a:lvl6pPr marL="7837551" indent="0">
              <a:buNone/>
              <a:defRPr sz="5500" b="1"/>
            </a:lvl6pPr>
            <a:lvl7pPr marL="9405061" indent="0">
              <a:buNone/>
              <a:defRPr sz="5500" b="1"/>
            </a:lvl7pPr>
            <a:lvl8pPr marL="10972571" indent="0">
              <a:buNone/>
              <a:defRPr sz="5500" b="1"/>
            </a:lvl8pPr>
            <a:lvl9pPr marL="12540082" indent="0">
              <a:buNone/>
              <a:defRPr sz="5500" b="1"/>
            </a:lvl9pPr>
          </a:lstStyle>
          <a:p>
            <a:pPr lvl="0"/>
            <a:r>
              <a:rPr lang="en-US" smtClean="0"/>
              <a:t>Click to edit Master text styles</a:t>
            </a:r>
          </a:p>
        </p:txBody>
      </p:sp>
      <p:sp>
        <p:nvSpPr>
          <p:cNvPr id="4" name="Content Placeholder 3"/>
          <p:cNvSpPr>
            <a:spLocks noGrp="1"/>
          </p:cNvSpPr>
          <p:nvPr>
            <p:ph sz="half" idx="2"/>
          </p:nvPr>
        </p:nvSpPr>
        <p:spPr>
          <a:xfrm>
            <a:off x="1645920" y="6959600"/>
            <a:ext cx="14544677" cy="12644122"/>
          </a:xfrm>
        </p:spPr>
        <p:txBody>
          <a:bodyPr/>
          <a:lstStyle>
            <a:lvl1pPr>
              <a:defRPr sz="82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092" y="4912362"/>
            <a:ext cx="14550390" cy="2047238"/>
          </a:xfrm>
        </p:spPr>
        <p:txBody>
          <a:bodyPr anchor="b"/>
          <a:lstStyle>
            <a:lvl1pPr marL="0" indent="0">
              <a:buNone/>
              <a:defRPr sz="8200" b="1"/>
            </a:lvl1pPr>
            <a:lvl2pPr marL="1567510" indent="0">
              <a:buNone/>
              <a:defRPr sz="6900" b="1"/>
            </a:lvl2pPr>
            <a:lvl3pPr marL="3135020" indent="0">
              <a:buNone/>
              <a:defRPr sz="6200" b="1"/>
            </a:lvl3pPr>
            <a:lvl4pPr marL="4702531" indent="0">
              <a:buNone/>
              <a:defRPr sz="5500" b="1"/>
            </a:lvl4pPr>
            <a:lvl5pPr marL="6270041" indent="0">
              <a:buNone/>
              <a:defRPr sz="5500" b="1"/>
            </a:lvl5pPr>
            <a:lvl6pPr marL="7837551" indent="0">
              <a:buNone/>
              <a:defRPr sz="5500" b="1"/>
            </a:lvl6pPr>
            <a:lvl7pPr marL="9405061" indent="0">
              <a:buNone/>
              <a:defRPr sz="5500" b="1"/>
            </a:lvl7pPr>
            <a:lvl8pPr marL="10972571" indent="0">
              <a:buNone/>
              <a:defRPr sz="5500" b="1"/>
            </a:lvl8pPr>
            <a:lvl9pPr marL="12540082" indent="0">
              <a:buNone/>
              <a:defRPr sz="5500" b="1"/>
            </a:lvl9pPr>
          </a:lstStyle>
          <a:p>
            <a:pPr lvl="0"/>
            <a:r>
              <a:rPr lang="en-US" smtClean="0"/>
              <a:t>Click to edit Master text styles</a:t>
            </a:r>
          </a:p>
        </p:txBody>
      </p:sp>
      <p:sp>
        <p:nvSpPr>
          <p:cNvPr id="6" name="Content Placeholder 5"/>
          <p:cNvSpPr>
            <a:spLocks noGrp="1"/>
          </p:cNvSpPr>
          <p:nvPr>
            <p:ph sz="quarter" idx="4"/>
          </p:nvPr>
        </p:nvSpPr>
        <p:spPr>
          <a:xfrm>
            <a:off x="16722092" y="6959600"/>
            <a:ext cx="14550390" cy="12644122"/>
          </a:xfrm>
        </p:spPr>
        <p:txBody>
          <a:bodyPr/>
          <a:lstStyle>
            <a:lvl1pPr>
              <a:defRPr sz="82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407CEE-255F-4025-889E-E7A1716C25D4}" type="datetimeFigureOut">
              <a:rPr lang="en-US" smtClean="0"/>
              <a:t>7/29/2017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1FC91FE-5999-493A-B606-21577A2B679F}" type="slidenum">
              <a:rPr lang="en-US" smtClean="0"/>
              <a:t>‹#›</a:t>
            </a:fld>
            <a:endParaRPr lang="en-US" dirty="0"/>
          </a:p>
        </p:txBody>
      </p:sp>
    </p:spTree>
    <p:extLst>
      <p:ext uri="{BB962C8B-B14F-4D97-AF65-F5344CB8AC3E}">
        <p14:creationId xmlns:p14="http://schemas.microsoft.com/office/powerpoint/2010/main" val="2811622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407CEE-255F-4025-889E-E7A1716C25D4}" type="datetimeFigureOut">
              <a:rPr lang="en-US" smtClean="0"/>
              <a:t>7/29/2017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1FC91FE-5999-493A-B606-21577A2B679F}" type="slidenum">
              <a:rPr lang="en-US" smtClean="0"/>
              <a:t>‹#›</a:t>
            </a:fld>
            <a:endParaRPr lang="en-US" dirty="0"/>
          </a:p>
        </p:txBody>
      </p:sp>
    </p:spTree>
    <p:extLst>
      <p:ext uri="{BB962C8B-B14F-4D97-AF65-F5344CB8AC3E}">
        <p14:creationId xmlns:p14="http://schemas.microsoft.com/office/powerpoint/2010/main" val="2069752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407CEE-255F-4025-889E-E7A1716C25D4}" type="datetimeFigureOut">
              <a:rPr lang="en-US" smtClean="0"/>
              <a:t>7/29/2017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1FC91FE-5999-493A-B606-21577A2B679F}" type="slidenum">
              <a:rPr lang="en-US" smtClean="0"/>
              <a:t>‹#›</a:t>
            </a:fld>
            <a:endParaRPr lang="en-US" dirty="0"/>
          </a:p>
        </p:txBody>
      </p:sp>
    </p:spTree>
    <p:extLst>
      <p:ext uri="{BB962C8B-B14F-4D97-AF65-F5344CB8AC3E}">
        <p14:creationId xmlns:p14="http://schemas.microsoft.com/office/powerpoint/2010/main" val="2646341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2" y="873760"/>
            <a:ext cx="10829927" cy="3718560"/>
          </a:xfrm>
        </p:spPr>
        <p:txBody>
          <a:bodyPr anchor="b"/>
          <a:lstStyle>
            <a:lvl1pPr algn="l">
              <a:defRPr sz="6900" b="1"/>
            </a:lvl1pPr>
          </a:lstStyle>
          <a:p>
            <a:r>
              <a:rPr lang="en-US" smtClean="0"/>
              <a:t>Click to edit Master title style</a:t>
            </a:r>
            <a:endParaRPr lang="en-US"/>
          </a:p>
        </p:txBody>
      </p:sp>
      <p:sp>
        <p:nvSpPr>
          <p:cNvPr id="3" name="Content Placeholder 2"/>
          <p:cNvSpPr>
            <a:spLocks noGrp="1"/>
          </p:cNvSpPr>
          <p:nvPr>
            <p:ph idx="1"/>
          </p:nvPr>
        </p:nvSpPr>
        <p:spPr>
          <a:xfrm>
            <a:off x="12870180" y="873761"/>
            <a:ext cx="18402300" cy="18729962"/>
          </a:xfrm>
        </p:spPr>
        <p:txBody>
          <a:bodyPr/>
          <a:lstStyle>
            <a:lvl1pPr>
              <a:defRPr sz="11000"/>
            </a:lvl1pPr>
            <a:lvl2pPr>
              <a:defRPr sz="9600"/>
            </a:lvl2pPr>
            <a:lvl3pPr>
              <a:defRPr sz="8200"/>
            </a:lvl3pPr>
            <a:lvl4pPr>
              <a:defRPr sz="6900"/>
            </a:lvl4pPr>
            <a:lvl5pPr>
              <a:defRPr sz="6900"/>
            </a:lvl5pPr>
            <a:lvl6pPr>
              <a:defRPr sz="6900"/>
            </a:lvl6pPr>
            <a:lvl7pPr>
              <a:defRPr sz="6900"/>
            </a:lvl7pPr>
            <a:lvl8pPr>
              <a:defRPr sz="6900"/>
            </a:lvl8pPr>
            <a:lvl9pPr>
              <a:defRPr sz="6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922" y="4592321"/>
            <a:ext cx="10829927" cy="15011402"/>
          </a:xfrm>
        </p:spPr>
        <p:txBody>
          <a:bodyPr/>
          <a:lstStyle>
            <a:lvl1pPr marL="0" indent="0">
              <a:buNone/>
              <a:defRPr sz="4800"/>
            </a:lvl1pPr>
            <a:lvl2pPr marL="1567510" indent="0">
              <a:buNone/>
              <a:defRPr sz="4100"/>
            </a:lvl2pPr>
            <a:lvl3pPr marL="3135020" indent="0">
              <a:buNone/>
              <a:defRPr sz="3400"/>
            </a:lvl3pPr>
            <a:lvl4pPr marL="4702531" indent="0">
              <a:buNone/>
              <a:defRPr sz="3100"/>
            </a:lvl4pPr>
            <a:lvl5pPr marL="6270041" indent="0">
              <a:buNone/>
              <a:defRPr sz="3100"/>
            </a:lvl5pPr>
            <a:lvl6pPr marL="7837551" indent="0">
              <a:buNone/>
              <a:defRPr sz="3100"/>
            </a:lvl6pPr>
            <a:lvl7pPr marL="9405061" indent="0">
              <a:buNone/>
              <a:defRPr sz="3100"/>
            </a:lvl7pPr>
            <a:lvl8pPr marL="10972571" indent="0">
              <a:buNone/>
              <a:defRPr sz="3100"/>
            </a:lvl8pPr>
            <a:lvl9pPr marL="12540082" indent="0">
              <a:buNone/>
              <a:defRPr sz="3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407CEE-255F-4025-889E-E7A1716C25D4}" type="datetimeFigureOut">
              <a:rPr lang="en-US" smtClean="0"/>
              <a:t>7/29/2017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FC91FE-5999-493A-B606-21577A2B679F}" type="slidenum">
              <a:rPr lang="en-US" smtClean="0"/>
              <a:t>‹#›</a:t>
            </a:fld>
            <a:endParaRPr lang="en-US" dirty="0"/>
          </a:p>
        </p:txBody>
      </p:sp>
    </p:spTree>
    <p:extLst>
      <p:ext uri="{BB962C8B-B14F-4D97-AF65-F5344CB8AC3E}">
        <p14:creationId xmlns:p14="http://schemas.microsoft.com/office/powerpoint/2010/main" val="1115619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7" y="15361920"/>
            <a:ext cx="19751040" cy="1813562"/>
          </a:xfrm>
        </p:spPr>
        <p:txBody>
          <a:bodyPr anchor="b"/>
          <a:lstStyle>
            <a:lvl1pPr algn="l">
              <a:defRPr sz="6900" b="1"/>
            </a:lvl1pPr>
          </a:lstStyle>
          <a:p>
            <a:r>
              <a:rPr lang="en-US" smtClean="0"/>
              <a:t>Click to edit Master title style</a:t>
            </a:r>
            <a:endParaRPr lang="en-US"/>
          </a:p>
        </p:txBody>
      </p:sp>
      <p:sp>
        <p:nvSpPr>
          <p:cNvPr id="3" name="Picture Placeholder 2"/>
          <p:cNvSpPr>
            <a:spLocks noGrp="1"/>
          </p:cNvSpPr>
          <p:nvPr>
            <p:ph type="pic" idx="1"/>
          </p:nvPr>
        </p:nvSpPr>
        <p:spPr>
          <a:xfrm>
            <a:off x="6452237" y="1960880"/>
            <a:ext cx="19751040" cy="13167360"/>
          </a:xfrm>
        </p:spPr>
        <p:txBody>
          <a:bodyPr/>
          <a:lstStyle>
            <a:lvl1pPr marL="0" indent="0">
              <a:buNone/>
              <a:defRPr sz="11000"/>
            </a:lvl1pPr>
            <a:lvl2pPr marL="1567510" indent="0">
              <a:buNone/>
              <a:defRPr sz="9600"/>
            </a:lvl2pPr>
            <a:lvl3pPr marL="3135020" indent="0">
              <a:buNone/>
              <a:defRPr sz="8200"/>
            </a:lvl3pPr>
            <a:lvl4pPr marL="4702531" indent="0">
              <a:buNone/>
              <a:defRPr sz="6900"/>
            </a:lvl4pPr>
            <a:lvl5pPr marL="6270041" indent="0">
              <a:buNone/>
              <a:defRPr sz="6900"/>
            </a:lvl5pPr>
            <a:lvl6pPr marL="7837551" indent="0">
              <a:buNone/>
              <a:defRPr sz="6900"/>
            </a:lvl6pPr>
            <a:lvl7pPr marL="9405061" indent="0">
              <a:buNone/>
              <a:defRPr sz="6900"/>
            </a:lvl7pPr>
            <a:lvl8pPr marL="10972571" indent="0">
              <a:buNone/>
              <a:defRPr sz="6900"/>
            </a:lvl8pPr>
            <a:lvl9pPr marL="12540082" indent="0">
              <a:buNone/>
              <a:defRPr sz="6900"/>
            </a:lvl9pPr>
          </a:lstStyle>
          <a:p>
            <a:endParaRPr lang="en-US" dirty="0"/>
          </a:p>
        </p:txBody>
      </p:sp>
      <p:sp>
        <p:nvSpPr>
          <p:cNvPr id="4" name="Text Placeholder 3"/>
          <p:cNvSpPr>
            <a:spLocks noGrp="1"/>
          </p:cNvSpPr>
          <p:nvPr>
            <p:ph type="body" sz="half" idx="2"/>
          </p:nvPr>
        </p:nvSpPr>
        <p:spPr>
          <a:xfrm>
            <a:off x="6452237" y="17175482"/>
            <a:ext cx="19751040" cy="2575558"/>
          </a:xfrm>
        </p:spPr>
        <p:txBody>
          <a:bodyPr/>
          <a:lstStyle>
            <a:lvl1pPr marL="0" indent="0">
              <a:buNone/>
              <a:defRPr sz="4800"/>
            </a:lvl1pPr>
            <a:lvl2pPr marL="1567510" indent="0">
              <a:buNone/>
              <a:defRPr sz="4100"/>
            </a:lvl2pPr>
            <a:lvl3pPr marL="3135020" indent="0">
              <a:buNone/>
              <a:defRPr sz="3400"/>
            </a:lvl3pPr>
            <a:lvl4pPr marL="4702531" indent="0">
              <a:buNone/>
              <a:defRPr sz="3100"/>
            </a:lvl4pPr>
            <a:lvl5pPr marL="6270041" indent="0">
              <a:buNone/>
              <a:defRPr sz="3100"/>
            </a:lvl5pPr>
            <a:lvl6pPr marL="7837551" indent="0">
              <a:buNone/>
              <a:defRPr sz="3100"/>
            </a:lvl6pPr>
            <a:lvl7pPr marL="9405061" indent="0">
              <a:buNone/>
              <a:defRPr sz="3100"/>
            </a:lvl7pPr>
            <a:lvl8pPr marL="10972571" indent="0">
              <a:buNone/>
              <a:defRPr sz="3100"/>
            </a:lvl8pPr>
            <a:lvl9pPr marL="12540082" indent="0">
              <a:buNone/>
              <a:defRPr sz="3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407CEE-255F-4025-889E-E7A1716C25D4}" type="datetimeFigureOut">
              <a:rPr lang="en-US" smtClean="0"/>
              <a:t>7/29/2017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FC91FE-5999-493A-B606-21577A2B679F}" type="slidenum">
              <a:rPr lang="en-US" smtClean="0"/>
              <a:t>‹#›</a:t>
            </a:fld>
            <a:endParaRPr lang="en-US" dirty="0"/>
          </a:p>
        </p:txBody>
      </p:sp>
    </p:spTree>
    <p:extLst>
      <p:ext uri="{BB962C8B-B14F-4D97-AF65-F5344CB8AC3E}">
        <p14:creationId xmlns:p14="http://schemas.microsoft.com/office/powerpoint/2010/main" val="2778460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878842"/>
            <a:ext cx="29626560" cy="3657600"/>
          </a:xfrm>
          <a:prstGeom prst="rect">
            <a:avLst/>
          </a:prstGeom>
        </p:spPr>
        <p:txBody>
          <a:bodyPr vert="horz" lIns="313502" tIns="156751" rIns="313502" bIns="15675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645920" y="5120641"/>
            <a:ext cx="29626560" cy="14483082"/>
          </a:xfrm>
          <a:prstGeom prst="rect">
            <a:avLst/>
          </a:prstGeom>
        </p:spPr>
        <p:txBody>
          <a:bodyPr vert="horz" lIns="313502" tIns="156751" rIns="313502" bIns="15675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645920" y="20340322"/>
            <a:ext cx="7680960" cy="1168400"/>
          </a:xfrm>
          <a:prstGeom prst="rect">
            <a:avLst/>
          </a:prstGeom>
        </p:spPr>
        <p:txBody>
          <a:bodyPr vert="horz" lIns="313502" tIns="156751" rIns="313502" bIns="156751" rtlCol="0" anchor="ctr"/>
          <a:lstStyle>
            <a:lvl1pPr algn="l">
              <a:defRPr sz="4100">
                <a:solidFill>
                  <a:schemeClr val="tx1">
                    <a:tint val="75000"/>
                  </a:schemeClr>
                </a:solidFill>
              </a:defRPr>
            </a:lvl1pPr>
          </a:lstStyle>
          <a:p>
            <a:fld id="{B8407CEE-255F-4025-889E-E7A1716C25D4}" type="datetimeFigureOut">
              <a:rPr lang="en-US" smtClean="0"/>
              <a:t>7/29/2017</a:t>
            </a:fld>
            <a:endParaRPr lang="en-US" dirty="0"/>
          </a:p>
        </p:txBody>
      </p:sp>
      <p:sp>
        <p:nvSpPr>
          <p:cNvPr id="5" name="Footer Placeholder 4"/>
          <p:cNvSpPr>
            <a:spLocks noGrp="1"/>
          </p:cNvSpPr>
          <p:nvPr>
            <p:ph type="ftr" sz="quarter" idx="3"/>
          </p:nvPr>
        </p:nvSpPr>
        <p:spPr>
          <a:xfrm>
            <a:off x="11247120" y="20340322"/>
            <a:ext cx="10424160" cy="1168400"/>
          </a:xfrm>
          <a:prstGeom prst="rect">
            <a:avLst/>
          </a:prstGeom>
        </p:spPr>
        <p:txBody>
          <a:bodyPr vert="horz" lIns="313502" tIns="156751" rIns="313502" bIns="156751" rtlCol="0" anchor="ctr"/>
          <a:lstStyle>
            <a:lvl1pPr algn="ctr">
              <a:defRPr sz="4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3591520" y="20340322"/>
            <a:ext cx="7680960" cy="1168400"/>
          </a:xfrm>
          <a:prstGeom prst="rect">
            <a:avLst/>
          </a:prstGeom>
        </p:spPr>
        <p:txBody>
          <a:bodyPr vert="horz" lIns="313502" tIns="156751" rIns="313502" bIns="156751" rtlCol="0" anchor="ctr"/>
          <a:lstStyle>
            <a:lvl1pPr algn="r">
              <a:defRPr sz="4100">
                <a:solidFill>
                  <a:schemeClr val="tx1">
                    <a:tint val="75000"/>
                  </a:schemeClr>
                </a:solidFill>
              </a:defRPr>
            </a:lvl1pPr>
          </a:lstStyle>
          <a:p>
            <a:fld id="{B1FC91FE-5999-493A-B606-21577A2B679F}" type="slidenum">
              <a:rPr lang="en-US" smtClean="0"/>
              <a:t>‹#›</a:t>
            </a:fld>
            <a:endParaRPr lang="en-US" dirty="0"/>
          </a:p>
        </p:txBody>
      </p:sp>
    </p:spTree>
    <p:extLst>
      <p:ext uri="{BB962C8B-B14F-4D97-AF65-F5344CB8AC3E}">
        <p14:creationId xmlns:p14="http://schemas.microsoft.com/office/powerpoint/2010/main" val="3328562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35020" rtl="0" eaLnBrk="1" latinLnBrk="0" hangingPunct="1">
        <a:spcBef>
          <a:spcPct val="0"/>
        </a:spcBef>
        <a:buNone/>
        <a:defRPr sz="15100" kern="1200">
          <a:solidFill>
            <a:schemeClr val="tx1"/>
          </a:solidFill>
          <a:latin typeface="+mj-lt"/>
          <a:ea typeface="+mj-ea"/>
          <a:cs typeface="+mj-cs"/>
        </a:defRPr>
      </a:lvl1pPr>
    </p:titleStyle>
    <p:bodyStyle>
      <a:lvl1pPr marL="1175633" indent="-1175633" algn="l" defTabSz="3135020" rtl="0" eaLnBrk="1" latinLnBrk="0" hangingPunct="1">
        <a:spcBef>
          <a:spcPct val="20000"/>
        </a:spcBef>
        <a:buFont typeface="Arial" panose="020B0604020202020204" pitchFamily="34" charset="0"/>
        <a:buChar char="•"/>
        <a:defRPr sz="11000" kern="1200">
          <a:solidFill>
            <a:schemeClr val="tx1"/>
          </a:solidFill>
          <a:latin typeface="+mn-lt"/>
          <a:ea typeface="+mn-ea"/>
          <a:cs typeface="+mn-cs"/>
        </a:defRPr>
      </a:lvl1pPr>
      <a:lvl2pPr marL="2547204" indent="-979694" algn="l" defTabSz="31350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2pPr>
      <a:lvl3pPr marL="3918776" indent="-783755" algn="l" defTabSz="3135020"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3pPr>
      <a:lvl4pPr marL="5486286"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4pPr>
      <a:lvl5pPr marL="7053796"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5pPr>
      <a:lvl6pPr marL="8621306"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6pPr>
      <a:lvl7pPr marL="10188816"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7pPr>
      <a:lvl8pPr marL="11756327"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8pPr>
      <a:lvl9pPr marL="13323837"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9pPr>
    </p:bodyStyle>
    <p:otherStyle>
      <a:defPPr>
        <a:defRPr lang="en-US"/>
      </a:defPPr>
      <a:lvl1pPr marL="0" algn="l" defTabSz="3135020" rtl="0" eaLnBrk="1" latinLnBrk="0" hangingPunct="1">
        <a:defRPr sz="6200" kern="1200">
          <a:solidFill>
            <a:schemeClr val="tx1"/>
          </a:solidFill>
          <a:latin typeface="+mn-lt"/>
          <a:ea typeface="+mn-ea"/>
          <a:cs typeface="+mn-cs"/>
        </a:defRPr>
      </a:lvl1pPr>
      <a:lvl2pPr marL="1567510" algn="l" defTabSz="3135020" rtl="0" eaLnBrk="1" latinLnBrk="0" hangingPunct="1">
        <a:defRPr sz="6200" kern="1200">
          <a:solidFill>
            <a:schemeClr val="tx1"/>
          </a:solidFill>
          <a:latin typeface="+mn-lt"/>
          <a:ea typeface="+mn-ea"/>
          <a:cs typeface="+mn-cs"/>
        </a:defRPr>
      </a:lvl2pPr>
      <a:lvl3pPr marL="3135020" algn="l" defTabSz="3135020" rtl="0" eaLnBrk="1" latinLnBrk="0" hangingPunct="1">
        <a:defRPr sz="6200" kern="1200">
          <a:solidFill>
            <a:schemeClr val="tx1"/>
          </a:solidFill>
          <a:latin typeface="+mn-lt"/>
          <a:ea typeface="+mn-ea"/>
          <a:cs typeface="+mn-cs"/>
        </a:defRPr>
      </a:lvl3pPr>
      <a:lvl4pPr marL="4702531" algn="l" defTabSz="3135020" rtl="0" eaLnBrk="1" latinLnBrk="0" hangingPunct="1">
        <a:defRPr sz="6200" kern="1200">
          <a:solidFill>
            <a:schemeClr val="tx1"/>
          </a:solidFill>
          <a:latin typeface="+mn-lt"/>
          <a:ea typeface="+mn-ea"/>
          <a:cs typeface="+mn-cs"/>
        </a:defRPr>
      </a:lvl4pPr>
      <a:lvl5pPr marL="6270041" algn="l" defTabSz="3135020" rtl="0" eaLnBrk="1" latinLnBrk="0" hangingPunct="1">
        <a:defRPr sz="6200" kern="1200">
          <a:solidFill>
            <a:schemeClr val="tx1"/>
          </a:solidFill>
          <a:latin typeface="+mn-lt"/>
          <a:ea typeface="+mn-ea"/>
          <a:cs typeface="+mn-cs"/>
        </a:defRPr>
      </a:lvl5pPr>
      <a:lvl6pPr marL="7837551" algn="l" defTabSz="3135020" rtl="0" eaLnBrk="1" latinLnBrk="0" hangingPunct="1">
        <a:defRPr sz="6200" kern="1200">
          <a:solidFill>
            <a:schemeClr val="tx1"/>
          </a:solidFill>
          <a:latin typeface="+mn-lt"/>
          <a:ea typeface="+mn-ea"/>
          <a:cs typeface="+mn-cs"/>
        </a:defRPr>
      </a:lvl6pPr>
      <a:lvl7pPr marL="9405061" algn="l" defTabSz="3135020" rtl="0" eaLnBrk="1" latinLnBrk="0" hangingPunct="1">
        <a:defRPr sz="6200" kern="1200">
          <a:solidFill>
            <a:schemeClr val="tx1"/>
          </a:solidFill>
          <a:latin typeface="+mn-lt"/>
          <a:ea typeface="+mn-ea"/>
          <a:cs typeface="+mn-cs"/>
        </a:defRPr>
      </a:lvl7pPr>
      <a:lvl8pPr marL="10972571" algn="l" defTabSz="3135020" rtl="0" eaLnBrk="1" latinLnBrk="0" hangingPunct="1">
        <a:defRPr sz="6200" kern="1200">
          <a:solidFill>
            <a:schemeClr val="tx1"/>
          </a:solidFill>
          <a:latin typeface="+mn-lt"/>
          <a:ea typeface="+mn-ea"/>
          <a:cs typeface="+mn-cs"/>
        </a:defRPr>
      </a:lvl8pPr>
      <a:lvl9pPr marL="12540082" algn="l" defTabSz="3135020" rtl="0" eaLnBrk="1" latinLnBrk="0" hangingPunct="1">
        <a:defRPr sz="6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800"/>
            <a:ext cx="32918400" cy="1524000"/>
          </a:xfrm>
          <a:ln>
            <a:solidFill>
              <a:schemeClr val="tx1"/>
            </a:solidFill>
          </a:ln>
          <a:effectLst>
            <a:glow rad="228600">
              <a:schemeClr val="accent1">
                <a:satMod val="175000"/>
                <a:alpha val="40000"/>
              </a:schemeClr>
            </a:glow>
          </a:effectLst>
        </p:spPr>
        <p:style>
          <a:lnRef idx="2">
            <a:schemeClr val="accent2">
              <a:shade val="50000"/>
            </a:schemeClr>
          </a:lnRef>
          <a:fillRef idx="1">
            <a:schemeClr val="accent2"/>
          </a:fillRef>
          <a:effectRef idx="0">
            <a:schemeClr val="accent2"/>
          </a:effectRef>
          <a:fontRef idx="minor">
            <a:schemeClr val="lt1"/>
          </a:fontRef>
        </p:style>
        <p:txBody>
          <a:bodyPr>
            <a:noAutofit/>
          </a:bodyPr>
          <a:lstStyle/>
          <a:p>
            <a:r>
              <a:rPr lang="en-US" sz="5400" b="1" dirty="0" smtClean="0">
                <a:effectLst>
                  <a:outerShdw blurRad="38100" dist="38100" dir="2700000" algn="tl">
                    <a:srgbClr val="000000">
                      <a:alpha val="43137"/>
                    </a:srgbClr>
                  </a:outerShdw>
                </a:effectLst>
                <a:latin typeface="+mj-lt"/>
              </a:rPr>
              <a:t>PUPPP Rash (Pruritic urticarial papules and plaques of pregnancy)</a:t>
            </a:r>
            <a:endParaRPr lang="en-US" sz="5400" b="1" dirty="0">
              <a:effectLst>
                <a:outerShdw blurRad="38100" dist="38100" dir="2700000" algn="tl">
                  <a:srgbClr val="000000">
                    <a:alpha val="43137"/>
                  </a:srgbClr>
                </a:outerShdw>
              </a:effectLst>
              <a:latin typeface="+mj-lt"/>
            </a:endParaRPr>
          </a:p>
        </p:txBody>
      </p:sp>
      <p:sp>
        <p:nvSpPr>
          <p:cNvPr id="3" name="Subtitle 2"/>
          <p:cNvSpPr>
            <a:spLocks noGrp="1"/>
          </p:cNvSpPr>
          <p:nvPr>
            <p:ph type="subTitle" idx="1"/>
          </p:nvPr>
        </p:nvSpPr>
        <p:spPr>
          <a:xfrm>
            <a:off x="0" y="12340178"/>
            <a:ext cx="12219709" cy="4080164"/>
          </a:xfrm>
        </p:spPr>
        <p:txBody>
          <a:bodyPr>
            <a:normAutofit fontScale="92500" lnSpcReduction="20000"/>
          </a:bodyPr>
          <a:lstStyle/>
          <a:p>
            <a:r>
              <a:rPr lang="en-US" sz="5000" b="1" dirty="0">
                <a:solidFill>
                  <a:schemeClr val="tx1"/>
                </a:solidFill>
                <a:effectLst>
                  <a:outerShdw blurRad="38100" dist="38100" dir="2700000" algn="tl">
                    <a:srgbClr val="000000">
                      <a:alpha val="43137"/>
                    </a:srgbClr>
                  </a:outerShdw>
                </a:effectLst>
              </a:rPr>
              <a:t>Prevalence of the disease in the population</a:t>
            </a:r>
          </a:p>
          <a:p>
            <a:pPr algn="just"/>
            <a:r>
              <a:rPr lang="en-US" sz="4300" dirty="0" smtClean="0">
                <a:solidFill>
                  <a:schemeClr val="tx1"/>
                </a:solidFill>
              </a:rPr>
              <a:t>This is among the most common gestational dermatosis with the incidence varying from around </a:t>
            </a:r>
            <a:r>
              <a:rPr lang="en-US" sz="4300" dirty="0">
                <a:solidFill>
                  <a:schemeClr val="tx1"/>
                </a:solidFill>
              </a:rPr>
              <a:t>one in 200 </a:t>
            </a:r>
            <a:r>
              <a:rPr lang="en-US" sz="4300" dirty="0" smtClean="0">
                <a:solidFill>
                  <a:schemeClr val="tx1"/>
                </a:solidFill>
              </a:rPr>
              <a:t>pregnancies (Gambling, Douglas &amp; McKay, 2011). The incidence rate is higher in twin and triplet pregnancies by </a:t>
            </a:r>
            <a:r>
              <a:rPr lang="en-US" sz="4300" dirty="0">
                <a:solidFill>
                  <a:schemeClr val="tx1"/>
                </a:solidFill>
              </a:rPr>
              <a:t>2.9% and 14% </a:t>
            </a:r>
            <a:r>
              <a:rPr lang="en-US" sz="4300" dirty="0" smtClean="0">
                <a:solidFill>
                  <a:schemeClr val="tx1"/>
                </a:solidFill>
              </a:rPr>
              <a:t>respectively (Gambling, Douglas &amp; McKay, 2011). </a:t>
            </a:r>
          </a:p>
        </p:txBody>
      </p:sp>
      <p:sp>
        <p:nvSpPr>
          <p:cNvPr id="5" name="Subtitle 2"/>
          <p:cNvSpPr txBox="1">
            <a:spLocks/>
          </p:cNvSpPr>
          <p:nvPr/>
        </p:nvSpPr>
        <p:spPr>
          <a:xfrm>
            <a:off x="0" y="1485900"/>
            <a:ext cx="12219709" cy="11696700"/>
          </a:xfrm>
          <a:prstGeom prst="rect">
            <a:avLst/>
          </a:prstGeom>
        </p:spPr>
        <p:txBody>
          <a:bodyPr vert="horz" lIns="313502" tIns="156751" rIns="313502" bIns="156751" rtlCol="0">
            <a:normAutofit fontScale="92500" lnSpcReduction="10000"/>
          </a:bodyPr>
          <a:lstStyle>
            <a:lvl1pPr marL="0" indent="0" algn="ctr" defTabSz="3135020" rtl="0" eaLnBrk="1" latinLnBrk="0" hangingPunct="1">
              <a:spcBef>
                <a:spcPct val="20000"/>
              </a:spcBef>
              <a:buFont typeface="Arial" panose="020B0604020202020204" pitchFamily="34" charset="0"/>
              <a:buNone/>
              <a:defRPr sz="11000" kern="1200">
                <a:solidFill>
                  <a:schemeClr val="tx1">
                    <a:tint val="75000"/>
                  </a:schemeClr>
                </a:solidFill>
                <a:latin typeface="+mn-lt"/>
                <a:ea typeface="+mn-ea"/>
                <a:cs typeface="+mn-cs"/>
              </a:defRPr>
            </a:lvl1pPr>
            <a:lvl2pPr marL="1567510" indent="0" algn="ctr" defTabSz="3135020" rtl="0" eaLnBrk="1" latinLnBrk="0" hangingPunct="1">
              <a:spcBef>
                <a:spcPct val="20000"/>
              </a:spcBef>
              <a:buFont typeface="Arial" panose="020B0604020202020204" pitchFamily="34" charset="0"/>
              <a:buNone/>
              <a:defRPr sz="9600" kern="1200">
                <a:solidFill>
                  <a:schemeClr val="tx1">
                    <a:tint val="75000"/>
                  </a:schemeClr>
                </a:solidFill>
                <a:latin typeface="+mn-lt"/>
                <a:ea typeface="+mn-ea"/>
                <a:cs typeface="+mn-cs"/>
              </a:defRPr>
            </a:lvl2pPr>
            <a:lvl3pPr marL="3135020" indent="0" algn="ctr" defTabSz="3135020" rtl="0" eaLnBrk="1" latinLnBrk="0" hangingPunct="1">
              <a:spcBef>
                <a:spcPct val="20000"/>
              </a:spcBef>
              <a:buFont typeface="Arial" panose="020B0604020202020204" pitchFamily="34" charset="0"/>
              <a:buNone/>
              <a:defRPr sz="8200" kern="1200">
                <a:solidFill>
                  <a:schemeClr val="tx1">
                    <a:tint val="75000"/>
                  </a:schemeClr>
                </a:solidFill>
                <a:latin typeface="+mn-lt"/>
                <a:ea typeface="+mn-ea"/>
                <a:cs typeface="+mn-cs"/>
              </a:defRPr>
            </a:lvl3pPr>
            <a:lvl4pPr marL="4702531" indent="0" algn="ctr" defTabSz="3135020" rtl="0" eaLnBrk="1" latinLnBrk="0" hangingPunct="1">
              <a:spcBef>
                <a:spcPct val="20000"/>
              </a:spcBef>
              <a:buFont typeface="Arial" panose="020B0604020202020204" pitchFamily="34" charset="0"/>
              <a:buNone/>
              <a:defRPr sz="6900" kern="1200">
                <a:solidFill>
                  <a:schemeClr val="tx1">
                    <a:tint val="75000"/>
                  </a:schemeClr>
                </a:solidFill>
                <a:latin typeface="+mn-lt"/>
                <a:ea typeface="+mn-ea"/>
                <a:cs typeface="+mn-cs"/>
              </a:defRPr>
            </a:lvl4pPr>
            <a:lvl5pPr marL="6270041" indent="0" algn="ctr" defTabSz="3135020" rtl="0" eaLnBrk="1" latinLnBrk="0" hangingPunct="1">
              <a:spcBef>
                <a:spcPct val="20000"/>
              </a:spcBef>
              <a:buFont typeface="Arial" panose="020B0604020202020204" pitchFamily="34" charset="0"/>
              <a:buNone/>
              <a:defRPr sz="6900" kern="1200">
                <a:solidFill>
                  <a:schemeClr val="tx1">
                    <a:tint val="75000"/>
                  </a:schemeClr>
                </a:solidFill>
                <a:latin typeface="+mn-lt"/>
                <a:ea typeface="+mn-ea"/>
                <a:cs typeface="+mn-cs"/>
              </a:defRPr>
            </a:lvl5pPr>
            <a:lvl6pPr marL="7837551" indent="0" algn="ctr" defTabSz="3135020" rtl="0" eaLnBrk="1" latinLnBrk="0" hangingPunct="1">
              <a:spcBef>
                <a:spcPct val="20000"/>
              </a:spcBef>
              <a:buFont typeface="Arial" panose="020B0604020202020204" pitchFamily="34" charset="0"/>
              <a:buNone/>
              <a:defRPr sz="6900" kern="1200">
                <a:solidFill>
                  <a:schemeClr val="tx1">
                    <a:tint val="75000"/>
                  </a:schemeClr>
                </a:solidFill>
                <a:latin typeface="+mn-lt"/>
                <a:ea typeface="+mn-ea"/>
                <a:cs typeface="+mn-cs"/>
              </a:defRPr>
            </a:lvl6pPr>
            <a:lvl7pPr marL="9405061" indent="0" algn="ctr" defTabSz="3135020" rtl="0" eaLnBrk="1" latinLnBrk="0" hangingPunct="1">
              <a:spcBef>
                <a:spcPct val="20000"/>
              </a:spcBef>
              <a:buFont typeface="Arial" panose="020B0604020202020204" pitchFamily="34" charset="0"/>
              <a:buNone/>
              <a:defRPr sz="6900" kern="1200">
                <a:solidFill>
                  <a:schemeClr val="tx1">
                    <a:tint val="75000"/>
                  </a:schemeClr>
                </a:solidFill>
                <a:latin typeface="+mn-lt"/>
                <a:ea typeface="+mn-ea"/>
                <a:cs typeface="+mn-cs"/>
              </a:defRPr>
            </a:lvl7pPr>
            <a:lvl8pPr marL="10972571" indent="0" algn="ctr" defTabSz="3135020" rtl="0" eaLnBrk="1" latinLnBrk="0" hangingPunct="1">
              <a:spcBef>
                <a:spcPct val="20000"/>
              </a:spcBef>
              <a:buFont typeface="Arial" panose="020B0604020202020204" pitchFamily="34" charset="0"/>
              <a:buNone/>
              <a:defRPr sz="6900" kern="1200">
                <a:solidFill>
                  <a:schemeClr val="tx1">
                    <a:tint val="75000"/>
                  </a:schemeClr>
                </a:solidFill>
                <a:latin typeface="+mn-lt"/>
                <a:ea typeface="+mn-ea"/>
                <a:cs typeface="+mn-cs"/>
              </a:defRPr>
            </a:lvl8pPr>
            <a:lvl9pPr marL="12540082" indent="0" algn="ctr" defTabSz="3135020" rtl="0" eaLnBrk="1" latinLnBrk="0" hangingPunct="1">
              <a:spcBef>
                <a:spcPct val="20000"/>
              </a:spcBef>
              <a:buFont typeface="Arial" panose="020B0604020202020204" pitchFamily="34" charset="0"/>
              <a:buNone/>
              <a:defRPr sz="6900" kern="1200">
                <a:solidFill>
                  <a:schemeClr val="tx1">
                    <a:tint val="75000"/>
                  </a:schemeClr>
                </a:solidFill>
                <a:latin typeface="+mn-lt"/>
                <a:ea typeface="+mn-ea"/>
                <a:cs typeface="+mn-cs"/>
              </a:defRPr>
            </a:lvl9pPr>
          </a:lstStyle>
          <a:p>
            <a:r>
              <a:rPr lang="en-US" sz="5400" b="1" dirty="0" smtClean="0">
                <a:solidFill>
                  <a:schemeClr val="tx1"/>
                </a:solidFill>
                <a:effectLst>
                  <a:outerShdw blurRad="38100" dist="38100" dir="2700000" algn="tl">
                    <a:srgbClr val="000000">
                      <a:alpha val="43137"/>
                    </a:srgbClr>
                  </a:outerShdw>
                </a:effectLst>
              </a:rPr>
              <a:t>General, overall description of the disease</a:t>
            </a:r>
          </a:p>
          <a:p>
            <a:pPr algn="just"/>
            <a:r>
              <a:rPr lang="en-US" sz="4300" dirty="0" smtClean="0">
                <a:solidFill>
                  <a:schemeClr val="tx1"/>
                </a:solidFill>
              </a:rPr>
              <a:t>PUPPP Rash (Pruritic urticarial papules and plaques of pregnancy) are itchy rashes that develop in the stomach’s stretch marks during late pregnancy, specifically during the third trimester (Greenberg, </a:t>
            </a:r>
            <a:r>
              <a:rPr lang="en-US" sz="4300" dirty="0">
                <a:solidFill>
                  <a:schemeClr val="tx1"/>
                </a:solidFill>
              </a:rPr>
              <a:t>Hendrickson &amp; Silverberg, 2015). They are polymorphic 1-2mm in </a:t>
            </a:r>
            <a:r>
              <a:rPr lang="en-US" sz="4300" dirty="0" smtClean="0">
                <a:solidFill>
                  <a:schemeClr val="tx1"/>
                </a:solidFill>
              </a:rPr>
              <a:t>shape, pink-red papules  (Allen, 2010). </a:t>
            </a:r>
          </a:p>
          <a:p>
            <a:pPr algn="l"/>
            <a:endParaRPr lang="en-US" sz="4800" dirty="0" smtClean="0">
              <a:solidFill>
                <a:schemeClr val="tx1"/>
              </a:solidFill>
            </a:endParaRPr>
          </a:p>
          <a:p>
            <a:pPr algn="l"/>
            <a:endParaRPr lang="en-US" sz="4800" dirty="0" smtClean="0">
              <a:solidFill>
                <a:schemeClr val="tx1"/>
              </a:solidFill>
            </a:endParaRPr>
          </a:p>
          <a:p>
            <a:pPr algn="l"/>
            <a:endParaRPr lang="en-US" sz="4800" dirty="0">
              <a:solidFill>
                <a:schemeClr val="tx1"/>
              </a:solidFill>
            </a:endParaRPr>
          </a:p>
          <a:p>
            <a:pPr algn="l"/>
            <a:endParaRPr lang="en-US" sz="4800" dirty="0" smtClean="0">
              <a:solidFill>
                <a:schemeClr val="tx1"/>
              </a:solidFill>
            </a:endParaRPr>
          </a:p>
          <a:p>
            <a:pPr algn="l"/>
            <a:endParaRPr lang="en-US" sz="4800" dirty="0">
              <a:solidFill>
                <a:schemeClr val="tx1"/>
              </a:solidFill>
            </a:endParaRPr>
          </a:p>
          <a:p>
            <a:pPr algn="l"/>
            <a:endParaRPr lang="en-US" sz="4800" dirty="0" smtClean="0">
              <a:solidFill>
                <a:schemeClr val="tx1"/>
              </a:solidFill>
            </a:endParaRPr>
          </a:p>
          <a:p>
            <a:r>
              <a:rPr lang="en-US" sz="3600" dirty="0" smtClean="0">
                <a:solidFill>
                  <a:schemeClr val="tx1"/>
                </a:solidFill>
              </a:rPr>
              <a:t> </a:t>
            </a:r>
          </a:p>
          <a:p>
            <a:endParaRPr lang="en-US" sz="4300" dirty="0" smtClean="0">
              <a:solidFill>
                <a:schemeClr val="tx1"/>
              </a:solidFill>
            </a:endParaRPr>
          </a:p>
          <a:p>
            <a:r>
              <a:rPr lang="en-US" sz="4300" dirty="0" smtClean="0">
                <a:solidFill>
                  <a:schemeClr val="tx1"/>
                </a:solidFill>
              </a:rPr>
              <a:t>(Allen, 2010)</a:t>
            </a:r>
            <a:endParaRPr lang="en-US" sz="4300" dirty="0">
              <a:solidFill>
                <a:schemeClr val="tx1"/>
              </a:solidFill>
            </a:endParaRPr>
          </a:p>
        </p:txBody>
      </p:sp>
      <p:sp>
        <p:nvSpPr>
          <p:cNvPr id="7" name="TextBox 6"/>
          <p:cNvSpPr txBox="1"/>
          <p:nvPr/>
        </p:nvSpPr>
        <p:spPr>
          <a:xfrm>
            <a:off x="458858" y="16454700"/>
            <a:ext cx="31767116" cy="5324535"/>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3">
            <a:schemeClr val="lt1"/>
          </a:lnRef>
          <a:fillRef idx="1">
            <a:schemeClr val="accent2"/>
          </a:fillRef>
          <a:effectRef idx="1">
            <a:schemeClr val="accent2"/>
          </a:effectRef>
          <a:fontRef idx="minor">
            <a:schemeClr val="lt1"/>
          </a:fontRef>
        </p:style>
        <p:txBody>
          <a:bodyPr wrap="square" rtlCol="0">
            <a:spAutoFit/>
          </a:bodyPr>
          <a:lstStyle/>
          <a:p>
            <a:pPr algn="ctr">
              <a:spcBef>
                <a:spcPct val="20000"/>
              </a:spcBef>
            </a:pPr>
            <a:r>
              <a:rPr lang="en-US" sz="6000" b="1" dirty="0">
                <a:solidFill>
                  <a:schemeClr val="tx1"/>
                </a:solidFill>
                <a:effectLst>
                  <a:outerShdw blurRad="38100" dist="38100" dir="2700000" algn="tl">
                    <a:srgbClr val="000000">
                      <a:alpha val="43137"/>
                    </a:srgbClr>
                  </a:outerShdw>
                </a:effectLst>
              </a:rPr>
              <a:t>References</a:t>
            </a:r>
          </a:p>
          <a:p>
            <a:pPr indent="-457200"/>
            <a:r>
              <a:rPr lang="en-US" sz="4000" dirty="0">
                <a:solidFill>
                  <a:schemeClr val="tx1"/>
                </a:solidFill>
                <a:latin typeface="Times New Roman" panose="02020603050405020304" pitchFamily="18" charset="0"/>
                <a:cs typeface="Times New Roman" panose="02020603050405020304" pitchFamily="18" charset="0"/>
              </a:rPr>
              <a:t>Allen, H. (2010). </a:t>
            </a:r>
            <a:r>
              <a:rPr lang="en-US" sz="4000" i="1" dirty="0">
                <a:solidFill>
                  <a:schemeClr val="tx1"/>
                </a:solidFill>
                <a:latin typeface="Times New Roman" panose="02020603050405020304" pitchFamily="18" charset="0"/>
                <a:cs typeface="Times New Roman" panose="02020603050405020304" pitchFamily="18" charset="0"/>
              </a:rPr>
              <a:t>Dermatology terminology</a:t>
            </a:r>
            <a:r>
              <a:rPr lang="en-US" sz="4000" dirty="0">
                <a:solidFill>
                  <a:schemeClr val="tx1"/>
                </a:solidFill>
                <a:latin typeface="Times New Roman" panose="02020603050405020304" pitchFamily="18" charset="0"/>
                <a:cs typeface="Times New Roman" panose="02020603050405020304" pitchFamily="18" charset="0"/>
              </a:rPr>
              <a:t>. New York: Springer</a:t>
            </a:r>
            <a:r>
              <a:rPr lang="en-US" sz="4000" dirty="0" smtClean="0">
                <a:solidFill>
                  <a:schemeClr val="tx1"/>
                </a:solidFill>
                <a:latin typeface="Times New Roman" panose="02020603050405020304" pitchFamily="18" charset="0"/>
                <a:cs typeface="Times New Roman" panose="02020603050405020304" pitchFamily="18" charset="0"/>
              </a:rPr>
              <a:t>.</a:t>
            </a:r>
          </a:p>
          <a:p>
            <a:pPr indent="-457200"/>
            <a:r>
              <a:rPr lang="en-US" sz="4000" b="0" i="0" dirty="0" smtClean="0">
                <a:solidFill>
                  <a:schemeClr val="tx1"/>
                </a:solidFill>
                <a:effectLst/>
                <a:latin typeface="Times New Roman" panose="02020603050405020304" pitchFamily="18" charset="0"/>
                <a:cs typeface="Times New Roman" panose="02020603050405020304" pitchFamily="18" charset="0"/>
              </a:rPr>
              <a:t>Elder, D. E. (2013). </a:t>
            </a:r>
            <a:r>
              <a:rPr lang="en-US" sz="4000" b="0" i="1" dirty="0" smtClean="0">
                <a:solidFill>
                  <a:schemeClr val="tx1"/>
                </a:solidFill>
                <a:effectLst/>
                <a:latin typeface="Times New Roman" panose="02020603050405020304" pitchFamily="18" charset="0"/>
                <a:cs typeface="Times New Roman" panose="02020603050405020304" pitchFamily="18" charset="0"/>
              </a:rPr>
              <a:t>Atlas and synopsis of Lever's histopathology of the skin</a:t>
            </a:r>
            <a:r>
              <a:rPr lang="en-US" sz="4000" b="0" i="0" dirty="0" smtClean="0">
                <a:solidFill>
                  <a:schemeClr val="tx1"/>
                </a:solidFill>
                <a:effectLst/>
                <a:latin typeface="Times New Roman" panose="02020603050405020304" pitchFamily="18" charset="0"/>
                <a:cs typeface="Times New Roman" panose="02020603050405020304" pitchFamily="18" charset="0"/>
              </a:rPr>
              <a:t>. Philadelphia: Wolters Kluwer/Lippincott Williams &amp; Wilkins</a:t>
            </a:r>
            <a:endParaRPr lang="en-US" sz="4000" dirty="0" smtClean="0">
              <a:solidFill>
                <a:schemeClr val="tx1"/>
              </a:solidFill>
              <a:latin typeface="Times New Roman" panose="02020603050405020304" pitchFamily="18" charset="0"/>
              <a:cs typeface="Times New Roman" panose="02020603050405020304" pitchFamily="18" charset="0"/>
            </a:endParaRPr>
          </a:p>
          <a:p>
            <a:pPr indent="-457200"/>
            <a:r>
              <a:rPr lang="en-US" sz="4000" dirty="0" smtClean="0">
                <a:solidFill>
                  <a:schemeClr val="tx1"/>
                </a:solidFill>
                <a:latin typeface="Times New Roman" panose="02020603050405020304" pitchFamily="18" charset="0"/>
                <a:cs typeface="Times New Roman" panose="02020603050405020304" pitchFamily="18" charset="0"/>
              </a:rPr>
              <a:t>Gambling, D., Douglas, M., &amp; McKay, R. (2011). Obstetric anesthesia and uncommon disorders. Cambridge: Cambridge University Press.</a:t>
            </a:r>
          </a:p>
          <a:p>
            <a:pPr indent="-457200"/>
            <a:r>
              <a:rPr lang="en-US" sz="4000" dirty="0" smtClean="0">
                <a:solidFill>
                  <a:schemeClr val="tx1"/>
                </a:solidFill>
                <a:latin typeface="Times New Roman" panose="02020603050405020304" pitchFamily="18" charset="0"/>
                <a:cs typeface="Times New Roman" panose="02020603050405020304" pitchFamily="18" charset="0"/>
              </a:rPr>
              <a:t>Greenberg, M., Hendrickson, R., &amp; Silverberg, M. (2015). Greenberg's Text-Atlas of Emergency Medicine. Philadelphia: Wolters Kluwer.</a:t>
            </a:r>
          </a:p>
          <a:p>
            <a:pPr indent="-457200"/>
            <a:r>
              <a:rPr lang="en-US" sz="4000" dirty="0">
                <a:solidFill>
                  <a:schemeClr val="tx1"/>
                </a:solidFill>
                <a:latin typeface="Times New Roman" panose="02020603050405020304" pitchFamily="18" charset="0"/>
                <a:cs typeface="Times New Roman" panose="02020603050405020304" pitchFamily="18" charset="0"/>
              </a:rPr>
              <a:t>Rudolph, C., Al-Fares, S., Vaughan-Jones, S., Mullegger, R., Kerl, H., &amp; Black, M. (2006). Polymorphic eruption of pregnancy: </a:t>
            </a:r>
            <a:r>
              <a:rPr lang="en-US" sz="4000" dirty="0" smtClean="0">
                <a:solidFill>
                  <a:schemeClr val="tx1"/>
                </a:solidFill>
                <a:latin typeface="Times New Roman" panose="02020603050405020304" pitchFamily="18" charset="0"/>
                <a:cs typeface="Times New Roman" panose="02020603050405020304" pitchFamily="18" charset="0"/>
              </a:rPr>
              <a:t>clinic pathology </a:t>
            </a:r>
            <a:r>
              <a:rPr lang="en-US" sz="4000" dirty="0">
                <a:solidFill>
                  <a:schemeClr val="tx1"/>
                </a:solidFill>
                <a:latin typeface="Times New Roman" panose="02020603050405020304" pitchFamily="18" charset="0"/>
                <a:cs typeface="Times New Roman" panose="02020603050405020304" pitchFamily="18" charset="0"/>
              </a:rPr>
              <a:t>and potential trigger factors in 181 patients. </a:t>
            </a:r>
            <a:r>
              <a:rPr lang="en-US" sz="4000" i="1" dirty="0">
                <a:solidFill>
                  <a:schemeClr val="tx1"/>
                </a:solidFill>
                <a:latin typeface="Times New Roman" panose="02020603050405020304" pitchFamily="18" charset="0"/>
                <a:cs typeface="Times New Roman" panose="02020603050405020304" pitchFamily="18" charset="0"/>
              </a:rPr>
              <a:t>British Journal Of Dermatology</a:t>
            </a:r>
            <a:r>
              <a:rPr lang="en-US" sz="4000" dirty="0">
                <a:solidFill>
                  <a:schemeClr val="tx1"/>
                </a:solidFill>
                <a:latin typeface="Times New Roman" panose="02020603050405020304" pitchFamily="18" charset="0"/>
                <a:cs typeface="Times New Roman" panose="02020603050405020304" pitchFamily="18" charset="0"/>
              </a:rPr>
              <a:t>, </a:t>
            </a:r>
            <a:r>
              <a:rPr lang="en-US" sz="4000" i="1" dirty="0">
                <a:solidFill>
                  <a:schemeClr val="tx1"/>
                </a:solidFill>
                <a:latin typeface="Times New Roman" panose="02020603050405020304" pitchFamily="18" charset="0"/>
                <a:cs typeface="Times New Roman" panose="02020603050405020304" pitchFamily="18" charset="0"/>
              </a:rPr>
              <a:t>154</a:t>
            </a:r>
            <a:r>
              <a:rPr lang="en-US" sz="4000" dirty="0">
                <a:solidFill>
                  <a:schemeClr val="tx1"/>
                </a:solidFill>
                <a:latin typeface="Times New Roman" panose="02020603050405020304" pitchFamily="18" charset="0"/>
                <a:cs typeface="Times New Roman" panose="02020603050405020304" pitchFamily="18" charset="0"/>
              </a:rPr>
              <a:t>(1), 54-60. </a:t>
            </a:r>
            <a:endParaRPr lang="en-US" sz="4000" dirty="0" smtClean="0">
              <a:solidFill>
                <a:schemeClr val="tx1"/>
              </a:solidFill>
              <a:latin typeface="Times New Roman" panose="02020603050405020304" pitchFamily="18" charset="0"/>
              <a:cs typeface="Times New Roman" panose="02020603050405020304" pitchFamily="18" charset="0"/>
            </a:endParaRPr>
          </a:p>
          <a:p>
            <a:pPr indent="-457200"/>
            <a:endParaRPr lang="en-US" sz="4000" dirty="0">
              <a:solidFill>
                <a:schemeClr val="tx1"/>
              </a:solidFill>
            </a:endParaRPr>
          </a:p>
        </p:txBody>
      </p:sp>
      <p:sp>
        <p:nvSpPr>
          <p:cNvPr id="8" name="TextBox 7"/>
          <p:cNvSpPr txBox="1"/>
          <p:nvPr/>
        </p:nvSpPr>
        <p:spPr>
          <a:xfrm>
            <a:off x="12988787" y="2133600"/>
            <a:ext cx="7848600" cy="701730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spcBef>
                <a:spcPct val="20000"/>
              </a:spcBef>
            </a:pPr>
            <a:r>
              <a:rPr lang="en-US" sz="5000" b="1" dirty="0">
                <a:effectLst>
                  <a:outerShdw blurRad="38100" dist="38100" dir="2700000" algn="tl">
                    <a:srgbClr val="000000">
                      <a:alpha val="43137"/>
                    </a:srgbClr>
                  </a:outerShdw>
                </a:effectLst>
              </a:rPr>
              <a:t>Etiology</a:t>
            </a:r>
          </a:p>
          <a:p>
            <a:r>
              <a:rPr lang="en-US" sz="4000" dirty="0" smtClean="0"/>
              <a:t>The cause for PUPPP Rash is not clearly known. However, it is associated with excess maternal gains in weight and several pregnancies.  The rash begins at the abdomen  and may at times be surmounted by vesicles. Even so, subsequent pregnancies do not  have increased incidence </a:t>
            </a:r>
            <a:r>
              <a:rPr lang="en-US" sz="4000" b="0" i="0" dirty="0" smtClean="0">
                <a:solidFill>
                  <a:srgbClr val="000000"/>
                </a:solidFill>
                <a:effectLst/>
              </a:rPr>
              <a:t>(Elder, 2013)</a:t>
            </a:r>
            <a:r>
              <a:rPr lang="en-US" sz="4000" dirty="0" smtClean="0"/>
              <a:t>.  </a:t>
            </a:r>
            <a:endParaRPr lang="en-US" sz="4000" dirty="0"/>
          </a:p>
        </p:txBody>
      </p:sp>
      <p:sp>
        <p:nvSpPr>
          <p:cNvPr id="9" name="TextBox 8"/>
          <p:cNvSpPr txBox="1"/>
          <p:nvPr/>
        </p:nvSpPr>
        <p:spPr>
          <a:xfrm>
            <a:off x="12649200" y="9566183"/>
            <a:ext cx="8534400" cy="535531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defPPr>
              <a:defRPr lang="en-US"/>
            </a:defPPr>
          </a:lstStyle>
          <a:p>
            <a:r>
              <a:rPr lang="en-US" sz="5000" b="1" dirty="0">
                <a:effectLst>
                  <a:outerShdw blurRad="38100" dist="38100" dir="2700000" algn="tl">
                    <a:srgbClr val="000000">
                      <a:alpha val="43137"/>
                    </a:srgbClr>
                  </a:outerShdw>
                </a:effectLst>
              </a:rPr>
              <a:t>Pathogenesis/pathophysiology</a:t>
            </a:r>
            <a:r>
              <a:rPr lang="en-US" dirty="0"/>
              <a:t> </a:t>
            </a:r>
          </a:p>
          <a:p>
            <a:r>
              <a:rPr lang="en-US" sz="4000" dirty="0" smtClean="0"/>
              <a:t>The cause might be due to abnormal dermatological reaction to abdominal distension. With increased incidences in women with several gestations, there is an indication that stretching of the skin has a role in leading to an immune mediated reaction. </a:t>
            </a:r>
            <a:endParaRPr lang="en-US" sz="4000"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602" y="6194881"/>
            <a:ext cx="9144000" cy="5006520"/>
          </a:xfrm>
          <a:prstGeom prst="rect">
            <a:avLst/>
          </a:prstGeom>
        </p:spPr>
      </p:pic>
      <p:sp>
        <p:nvSpPr>
          <p:cNvPr id="11" name="TextBox 10"/>
          <p:cNvSpPr txBox="1"/>
          <p:nvPr/>
        </p:nvSpPr>
        <p:spPr>
          <a:xfrm>
            <a:off x="21594417" y="6350811"/>
            <a:ext cx="11353800" cy="3323987"/>
          </a:xfrm>
          <a:prstGeom prst="rect">
            <a:avLst/>
          </a:prstGeom>
          <a:noFill/>
        </p:spPr>
        <p:txBody>
          <a:bodyPr wrap="square" rtlCol="0">
            <a:spAutoFit/>
          </a:bodyPr>
          <a:lstStyle/>
          <a:p>
            <a:r>
              <a:rPr lang="en-US" sz="5000" b="1" dirty="0" smtClean="0">
                <a:effectLst>
                  <a:outerShdw blurRad="38100" dist="38100" dir="2700000" algn="tl">
                    <a:srgbClr val="000000">
                      <a:alpha val="43137"/>
                    </a:srgbClr>
                  </a:outerShdw>
                </a:effectLst>
              </a:rPr>
              <a:t>Complications/sequelae</a:t>
            </a:r>
          </a:p>
          <a:p>
            <a:r>
              <a:rPr lang="en-US" sz="4000" dirty="0" smtClean="0"/>
              <a:t>There are no effects that can be considered adverse from the condition apart from the fact that it can cause maternal discomfort when it become intense. </a:t>
            </a:r>
            <a:r>
              <a:rPr lang="en-US" sz="4000" b="1" dirty="0" smtClean="0">
                <a:effectLst>
                  <a:outerShdw blurRad="38100" dist="38100" dir="2700000" algn="tl">
                    <a:srgbClr val="000000">
                      <a:alpha val="43137"/>
                    </a:srgbClr>
                  </a:outerShdw>
                </a:effectLst>
              </a:rPr>
              <a:t> </a:t>
            </a:r>
            <a:r>
              <a:rPr lang="en-US" sz="4000" dirty="0" smtClean="0"/>
              <a:t>This is true for both the mother and child. </a:t>
            </a:r>
            <a:endParaRPr lang="en-US" sz="4000" b="1" dirty="0">
              <a:effectLst>
                <a:outerShdw blurRad="38100" dist="38100" dir="2700000" algn="tl">
                  <a:srgbClr val="000000">
                    <a:alpha val="43137"/>
                  </a:srgbClr>
                </a:outerShdw>
              </a:effectLst>
            </a:endParaRPr>
          </a:p>
        </p:txBody>
      </p:sp>
      <p:sp>
        <p:nvSpPr>
          <p:cNvPr id="13" name="TextBox 12"/>
          <p:cNvSpPr txBox="1"/>
          <p:nvPr/>
        </p:nvSpPr>
        <p:spPr>
          <a:xfrm>
            <a:off x="22601580" y="9652649"/>
            <a:ext cx="7010401" cy="3939540"/>
          </a:xfrm>
          <a:prstGeom prst="rect">
            <a:avLst/>
          </a:prstGeom>
          <a:noFill/>
        </p:spPr>
        <p:txBody>
          <a:bodyPr wrap="square" rtlCol="0">
            <a:spAutoFit/>
          </a:bodyPr>
          <a:lstStyle/>
          <a:p>
            <a:pPr algn="ctr"/>
            <a:r>
              <a:rPr lang="en-US" sz="5000" b="1" dirty="0">
                <a:effectLst>
                  <a:outerShdw blurRad="38100" dist="38100" dir="2700000" algn="tl">
                    <a:srgbClr val="000000">
                      <a:alpha val="43137"/>
                    </a:srgbClr>
                  </a:outerShdw>
                </a:effectLst>
              </a:rPr>
              <a:t>Treatment </a:t>
            </a:r>
            <a:r>
              <a:rPr lang="en-US" sz="5000" b="1" dirty="0" smtClean="0">
                <a:effectLst>
                  <a:outerShdw blurRad="38100" dist="38100" dir="2700000" algn="tl">
                    <a:srgbClr val="000000">
                      <a:alpha val="43137"/>
                    </a:srgbClr>
                  </a:outerShdw>
                </a:effectLst>
              </a:rPr>
              <a:t>options</a:t>
            </a:r>
          </a:p>
          <a:p>
            <a:pPr marL="571500" indent="-571500" algn="just">
              <a:buFont typeface="Arial" panose="020B0604020202020204" pitchFamily="34" charset="0"/>
              <a:buChar char="•"/>
            </a:pPr>
            <a:r>
              <a:rPr lang="en-US" sz="4000" dirty="0" smtClean="0"/>
              <a:t>Oral antihistamines</a:t>
            </a:r>
          </a:p>
          <a:p>
            <a:pPr marL="571500" indent="-571500" algn="just">
              <a:buFont typeface="Arial" panose="020B0604020202020204" pitchFamily="34" charset="0"/>
              <a:buChar char="•"/>
            </a:pPr>
            <a:r>
              <a:rPr lang="en-US" sz="4000" dirty="0" smtClean="0"/>
              <a:t>Topical steroids</a:t>
            </a:r>
          </a:p>
          <a:p>
            <a:pPr marL="571500" indent="-571500" algn="just">
              <a:buFont typeface="Arial" panose="020B0604020202020204" pitchFamily="34" charset="0"/>
              <a:buChar char="•"/>
            </a:pPr>
            <a:r>
              <a:rPr lang="en-US" sz="4000" dirty="0" smtClean="0"/>
              <a:t>Oral steroids for severe cases</a:t>
            </a:r>
          </a:p>
          <a:p>
            <a:pPr marL="571500" indent="-571500" algn="just">
              <a:buFont typeface="Arial" panose="020B0604020202020204" pitchFamily="34" charset="0"/>
              <a:buChar char="•"/>
            </a:pPr>
            <a:r>
              <a:rPr lang="en-US" sz="4000" dirty="0" smtClean="0"/>
              <a:t>Itch relieving baths</a:t>
            </a:r>
          </a:p>
          <a:p>
            <a:pPr marL="571500" indent="-571500" algn="just">
              <a:buFont typeface="Arial" panose="020B0604020202020204" pitchFamily="34" charset="0"/>
              <a:buChar char="•"/>
            </a:pPr>
            <a:r>
              <a:rPr lang="en-US" sz="4000" dirty="0" smtClean="0"/>
              <a:t>Moisturizers</a:t>
            </a:r>
            <a:endParaRPr lang="en-US" sz="4000" dirty="0"/>
          </a:p>
        </p:txBody>
      </p:sp>
      <p:sp>
        <p:nvSpPr>
          <p:cNvPr id="14" name="TextBox 13"/>
          <p:cNvSpPr txBox="1"/>
          <p:nvPr/>
        </p:nvSpPr>
        <p:spPr>
          <a:xfrm>
            <a:off x="21594417" y="1485900"/>
            <a:ext cx="10885833" cy="4555093"/>
          </a:xfrm>
          <a:prstGeom prst="rect">
            <a:avLst/>
          </a:prstGeom>
          <a:noFill/>
        </p:spPr>
        <p:txBody>
          <a:bodyPr wrap="square" rtlCol="0">
            <a:spAutoFit/>
          </a:bodyPr>
          <a:lstStyle>
            <a:defPPr>
              <a:defRPr lang="en-US"/>
            </a:defPPr>
          </a:lstStyle>
          <a:p>
            <a:r>
              <a:rPr lang="en-US" sz="5000" b="1" dirty="0">
                <a:effectLst>
                  <a:outerShdw blurRad="38100" dist="38100" dir="2700000" algn="tl">
                    <a:srgbClr val="000000">
                      <a:alpha val="43137"/>
                    </a:srgbClr>
                  </a:outerShdw>
                </a:effectLst>
              </a:rPr>
              <a:t>Clinical </a:t>
            </a:r>
            <a:r>
              <a:rPr lang="en-US" sz="5000" b="1" dirty="0" smtClean="0">
                <a:effectLst>
                  <a:outerShdw blurRad="38100" dist="38100" dir="2700000" algn="tl">
                    <a:srgbClr val="000000">
                      <a:alpha val="43137"/>
                    </a:srgbClr>
                  </a:outerShdw>
                </a:effectLst>
              </a:rPr>
              <a:t>manifestations</a:t>
            </a:r>
          </a:p>
          <a:p>
            <a:r>
              <a:rPr lang="en-US" sz="4000" dirty="0" smtClean="0"/>
              <a:t>The mean onset of the condition stands at </a:t>
            </a:r>
            <a:r>
              <a:rPr lang="en-US" sz="4000" dirty="0"/>
              <a:t>approximately 35 weeks with eruptions being polymorphous (Greenberg, Hendrickson </a:t>
            </a:r>
            <a:r>
              <a:rPr lang="en-US" sz="4000" dirty="0" smtClean="0">
                <a:solidFill>
                  <a:schemeClr val="tx1"/>
                </a:solidFill>
              </a:rPr>
              <a:t>&amp; Silverberg, 2015)</a:t>
            </a:r>
            <a:r>
              <a:rPr lang="en-US" sz="4000" dirty="0" smtClean="0"/>
              <a:t>. The intensity of the condition spontaneously comes to an end a short period after delivering.  </a:t>
            </a:r>
            <a:endParaRPr lang="en-US" sz="4000" dirty="0"/>
          </a:p>
        </p:txBody>
      </p:sp>
      <p:sp>
        <p:nvSpPr>
          <p:cNvPr id="15" name="TextBox 14"/>
          <p:cNvSpPr txBox="1"/>
          <p:nvPr/>
        </p:nvSpPr>
        <p:spPr>
          <a:xfrm>
            <a:off x="21594417" y="13592189"/>
            <a:ext cx="10477500" cy="2708434"/>
          </a:xfrm>
          <a:prstGeom prst="rect">
            <a:avLst/>
          </a:prstGeom>
          <a:noFill/>
        </p:spPr>
        <p:txBody>
          <a:bodyPr wrap="square" rtlCol="0">
            <a:spAutoFit/>
          </a:bodyPr>
          <a:lstStyle/>
          <a:p>
            <a:pPr algn="ctr"/>
            <a:r>
              <a:rPr lang="en-US" sz="5000" b="1" dirty="0" smtClean="0">
                <a:effectLst>
                  <a:outerShdw blurRad="38100" dist="38100" dir="2700000" algn="tl">
                    <a:srgbClr val="000000">
                      <a:alpha val="43137"/>
                    </a:srgbClr>
                  </a:outerShdw>
                </a:effectLst>
              </a:rPr>
              <a:t>Prognosis</a:t>
            </a:r>
          </a:p>
          <a:p>
            <a:r>
              <a:rPr lang="en-US" sz="4000" dirty="0" smtClean="0"/>
              <a:t>The condition of the woman and the newborn remains in good shape. It normally resolves after 4-6 weeks of delivery </a:t>
            </a:r>
            <a:r>
              <a:rPr lang="en-US" sz="4000" dirty="0"/>
              <a:t>(Rudolph et al., 2006</a:t>
            </a:r>
            <a:r>
              <a:rPr lang="en-US" sz="4000" dirty="0" smtClean="0"/>
              <a:t>). </a:t>
            </a:r>
            <a:endParaRPr lang="en-US" sz="4000" dirty="0"/>
          </a:p>
        </p:txBody>
      </p:sp>
    </p:spTree>
    <p:extLst>
      <p:ext uri="{BB962C8B-B14F-4D97-AF65-F5344CB8AC3E}">
        <p14:creationId xmlns:p14="http://schemas.microsoft.com/office/powerpoint/2010/main" val="40800152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TotalTime>
  <Words>368</Words>
  <Application>Microsoft Office PowerPoint</Application>
  <PresentationFormat>Custom</PresentationFormat>
  <Paragraphs>36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PUPPP Rash (Pruritic urticarial papules and plaques of pregnancy)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PUPPP Rash (Pruritic urticarial papules and plaques of pregnancy)</dc:title>
  <dc:creator>Bringson</dc:creator>
  <cp:lastModifiedBy>Bringson</cp:lastModifiedBy>
  <cp:revision>26</cp:revision>
  <dcterms:created xsi:type="dcterms:W3CDTF">2017-07-28T14:34:56Z</dcterms:created>
  <dcterms:modified xsi:type="dcterms:W3CDTF">2017-07-28T21:18:39Z</dcterms:modified>
</cp:coreProperties>
</file>